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12" r:id="rId2"/>
    <p:sldId id="257" r:id="rId3"/>
    <p:sldId id="258" r:id="rId4"/>
    <p:sldId id="259" r:id="rId5"/>
    <p:sldId id="324" r:id="rId6"/>
    <p:sldId id="325" r:id="rId7"/>
    <p:sldId id="260" r:id="rId8"/>
    <p:sldId id="320" r:id="rId9"/>
    <p:sldId id="321" r:id="rId10"/>
    <p:sldId id="322" r:id="rId11"/>
    <p:sldId id="323" r:id="rId12"/>
    <p:sldId id="261" r:id="rId13"/>
    <p:sldId id="262" r:id="rId14"/>
    <p:sldId id="263" r:id="rId15"/>
    <p:sldId id="264" r:id="rId16"/>
    <p:sldId id="265" r:id="rId17"/>
    <p:sldId id="326" r:id="rId18"/>
    <p:sldId id="327" r:id="rId19"/>
    <p:sldId id="328" r:id="rId20"/>
    <p:sldId id="359" r:id="rId21"/>
    <p:sldId id="315" r:id="rId22"/>
    <p:sldId id="316" r:id="rId23"/>
    <p:sldId id="317" r:id="rId24"/>
    <p:sldId id="318" r:id="rId25"/>
    <p:sldId id="319" r:id="rId26"/>
    <p:sldId id="330" r:id="rId27"/>
    <p:sldId id="350" r:id="rId28"/>
    <p:sldId id="351" r:id="rId29"/>
    <p:sldId id="360" r:id="rId30"/>
    <p:sldId id="337" r:id="rId31"/>
    <p:sldId id="338" r:id="rId32"/>
    <p:sldId id="339" r:id="rId33"/>
    <p:sldId id="340" r:id="rId34"/>
    <p:sldId id="361" r:id="rId35"/>
    <p:sldId id="353" r:id="rId36"/>
    <p:sldId id="354" r:id="rId37"/>
    <p:sldId id="355" r:id="rId38"/>
    <p:sldId id="358" r:id="rId39"/>
    <p:sldId id="357" r:id="rId40"/>
  </p:sldIdLst>
  <p:sldSz cx="9144000" cy="6858000" type="screen4x3"/>
  <p:notesSz cx="9874250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DF9E7"/>
    <a:srgbClr val="E3F6DA"/>
    <a:srgbClr val="D1F0C2"/>
    <a:srgbClr val="0000CC"/>
    <a:srgbClr val="66FF33"/>
    <a:srgbClr val="9900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88249" autoAdjust="0"/>
  </p:normalViewPr>
  <p:slideViewPr>
    <p:cSldViewPr>
      <p:cViewPr varScale="1">
        <p:scale>
          <a:sx n="102" d="100"/>
          <a:sy n="102" d="100"/>
        </p:scale>
        <p:origin x="1254" y="96"/>
      </p:cViewPr>
      <p:guideLst>
        <p:guide orient="horz" pos="2113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image" Target="../media/image87.wmf"/><Relationship Id="rId18" Type="http://schemas.openxmlformats.org/officeDocument/2006/relationships/image" Target="../media/image9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12" Type="http://schemas.openxmlformats.org/officeDocument/2006/relationships/image" Target="../media/image86.wmf"/><Relationship Id="rId17" Type="http://schemas.openxmlformats.org/officeDocument/2006/relationships/image" Target="../media/image91.wmf"/><Relationship Id="rId2" Type="http://schemas.openxmlformats.org/officeDocument/2006/relationships/image" Target="../media/image76.wmf"/><Relationship Id="rId16" Type="http://schemas.openxmlformats.org/officeDocument/2006/relationships/image" Target="../media/image90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5.wmf"/><Relationship Id="rId5" Type="http://schemas.openxmlformats.org/officeDocument/2006/relationships/image" Target="../media/image79.wmf"/><Relationship Id="rId15" Type="http://schemas.openxmlformats.org/officeDocument/2006/relationships/image" Target="../media/image89.wmf"/><Relationship Id="rId10" Type="http://schemas.openxmlformats.org/officeDocument/2006/relationships/image" Target="../media/image84.wmf"/><Relationship Id="rId19" Type="http://schemas.openxmlformats.org/officeDocument/2006/relationships/image" Target="../media/image93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Relationship Id="rId14" Type="http://schemas.openxmlformats.org/officeDocument/2006/relationships/image" Target="../media/image8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11" Type="http://schemas.openxmlformats.org/officeDocument/2006/relationships/image" Target="../media/image104.wmf"/><Relationship Id="rId5" Type="http://schemas.openxmlformats.org/officeDocument/2006/relationships/image" Target="../media/image98.wmf"/><Relationship Id="rId10" Type="http://schemas.openxmlformats.org/officeDocument/2006/relationships/image" Target="../media/image103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image" Target="../media/image117.wmf"/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12" Type="http://schemas.openxmlformats.org/officeDocument/2006/relationships/image" Target="../media/image116.wmf"/><Relationship Id="rId17" Type="http://schemas.openxmlformats.org/officeDocument/2006/relationships/image" Target="../media/image121.wmf"/><Relationship Id="rId2" Type="http://schemas.openxmlformats.org/officeDocument/2006/relationships/image" Target="../media/image106.wmf"/><Relationship Id="rId16" Type="http://schemas.openxmlformats.org/officeDocument/2006/relationships/image" Target="../media/image120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11" Type="http://schemas.openxmlformats.org/officeDocument/2006/relationships/image" Target="../media/image115.wmf"/><Relationship Id="rId5" Type="http://schemas.openxmlformats.org/officeDocument/2006/relationships/image" Target="../media/image109.wmf"/><Relationship Id="rId15" Type="http://schemas.openxmlformats.org/officeDocument/2006/relationships/image" Target="../media/image119.wmf"/><Relationship Id="rId10" Type="http://schemas.openxmlformats.org/officeDocument/2006/relationships/image" Target="../media/image114.wmf"/><Relationship Id="rId4" Type="http://schemas.openxmlformats.org/officeDocument/2006/relationships/image" Target="../media/image108.wmf"/><Relationship Id="rId9" Type="http://schemas.openxmlformats.org/officeDocument/2006/relationships/image" Target="../media/image113.wmf"/><Relationship Id="rId14" Type="http://schemas.openxmlformats.org/officeDocument/2006/relationships/image" Target="../media/image11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Relationship Id="rId9" Type="http://schemas.openxmlformats.org/officeDocument/2006/relationships/image" Target="../media/image13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3.emf"/><Relationship Id="rId3" Type="http://schemas.openxmlformats.org/officeDocument/2006/relationships/image" Target="../media/image133.wmf"/><Relationship Id="rId7" Type="http://schemas.openxmlformats.org/officeDocument/2006/relationships/image" Target="../media/image137.emf"/><Relationship Id="rId12" Type="http://schemas.openxmlformats.org/officeDocument/2006/relationships/image" Target="../media/image142.e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emf"/><Relationship Id="rId11" Type="http://schemas.openxmlformats.org/officeDocument/2006/relationships/image" Target="../media/image141.emf"/><Relationship Id="rId5" Type="http://schemas.openxmlformats.org/officeDocument/2006/relationships/image" Target="../media/image135.wmf"/><Relationship Id="rId10" Type="http://schemas.openxmlformats.org/officeDocument/2006/relationships/image" Target="../media/image140.emf"/><Relationship Id="rId4" Type="http://schemas.openxmlformats.org/officeDocument/2006/relationships/image" Target="../media/image134.wmf"/><Relationship Id="rId9" Type="http://schemas.openxmlformats.org/officeDocument/2006/relationships/image" Target="../media/image139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image" Target="../media/image146.wmf"/><Relationship Id="rId7" Type="http://schemas.openxmlformats.org/officeDocument/2006/relationships/image" Target="../media/image150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Relationship Id="rId9" Type="http://schemas.openxmlformats.org/officeDocument/2006/relationships/image" Target="../media/image15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image" Target="../media/image165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12" Type="http://schemas.openxmlformats.org/officeDocument/2006/relationships/image" Target="../media/image164.wmf"/><Relationship Id="rId17" Type="http://schemas.openxmlformats.org/officeDocument/2006/relationships/image" Target="../media/image169.wmf"/><Relationship Id="rId2" Type="http://schemas.openxmlformats.org/officeDocument/2006/relationships/image" Target="../media/image154.wmf"/><Relationship Id="rId16" Type="http://schemas.openxmlformats.org/officeDocument/2006/relationships/image" Target="../media/image168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11" Type="http://schemas.openxmlformats.org/officeDocument/2006/relationships/image" Target="../media/image163.wmf"/><Relationship Id="rId5" Type="http://schemas.openxmlformats.org/officeDocument/2006/relationships/image" Target="../media/image157.wmf"/><Relationship Id="rId15" Type="http://schemas.openxmlformats.org/officeDocument/2006/relationships/image" Target="../media/image167.wmf"/><Relationship Id="rId10" Type="http://schemas.openxmlformats.org/officeDocument/2006/relationships/image" Target="../media/image162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Relationship Id="rId14" Type="http://schemas.openxmlformats.org/officeDocument/2006/relationships/image" Target="../media/image16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67.wmf"/><Relationship Id="rId7" Type="http://schemas.openxmlformats.org/officeDocument/2006/relationships/image" Target="../media/image171.emf"/><Relationship Id="rId2" Type="http://schemas.openxmlformats.org/officeDocument/2006/relationships/image" Target="../media/image66.wmf"/><Relationship Id="rId1" Type="http://schemas.openxmlformats.org/officeDocument/2006/relationships/image" Target="../media/image170.wmf"/><Relationship Id="rId6" Type="http://schemas.openxmlformats.org/officeDocument/2006/relationships/image" Target="../media/image70.wmf"/><Relationship Id="rId11" Type="http://schemas.openxmlformats.org/officeDocument/2006/relationships/image" Target="../media/image175.wmf"/><Relationship Id="rId5" Type="http://schemas.openxmlformats.org/officeDocument/2006/relationships/image" Target="../media/image69.wmf"/><Relationship Id="rId10" Type="http://schemas.openxmlformats.org/officeDocument/2006/relationships/image" Target="../media/image174.wmf"/><Relationship Id="rId4" Type="http://schemas.openxmlformats.org/officeDocument/2006/relationships/image" Target="../media/image68.wmf"/><Relationship Id="rId9" Type="http://schemas.openxmlformats.org/officeDocument/2006/relationships/image" Target="../media/image17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image" Target="../media/image187.wmf"/><Relationship Id="rId18" Type="http://schemas.openxmlformats.org/officeDocument/2006/relationships/image" Target="../media/image192.emf"/><Relationship Id="rId26" Type="http://schemas.openxmlformats.org/officeDocument/2006/relationships/image" Target="../media/image200.emf"/><Relationship Id="rId3" Type="http://schemas.openxmlformats.org/officeDocument/2006/relationships/image" Target="../media/image178.wmf"/><Relationship Id="rId21" Type="http://schemas.openxmlformats.org/officeDocument/2006/relationships/image" Target="../media/image195.wmf"/><Relationship Id="rId7" Type="http://schemas.openxmlformats.org/officeDocument/2006/relationships/image" Target="../media/image182.wmf"/><Relationship Id="rId12" Type="http://schemas.openxmlformats.org/officeDocument/2006/relationships/image" Target="../media/image41.wmf"/><Relationship Id="rId17" Type="http://schemas.openxmlformats.org/officeDocument/2006/relationships/image" Target="../media/image191.emf"/><Relationship Id="rId25" Type="http://schemas.openxmlformats.org/officeDocument/2006/relationships/image" Target="../media/image199.emf"/><Relationship Id="rId2" Type="http://schemas.openxmlformats.org/officeDocument/2006/relationships/image" Target="../media/image177.wmf"/><Relationship Id="rId16" Type="http://schemas.openxmlformats.org/officeDocument/2006/relationships/image" Target="../media/image190.emf"/><Relationship Id="rId20" Type="http://schemas.openxmlformats.org/officeDocument/2006/relationships/image" Target="../media/image194.emf"/><Relationship Id="rId1" Type="http://schemas.openxmlformats.org/officeDocument/2006/relationships/image" Target="../media/image176.wmf"/><Relationship Id="rId6" Type="http://schemas.openxmlformats.org/officeDocument/2006/relationships/image" Target="../media/image181.wmf"/><Relationship Id="rId11" Type="http://schemas.openxmlformats.org/officeDocument/2006/relationships/image" Target="../media/image186.wmf"/><Relationship Id="rId24" Type="http://schemas.openxmlformats.org/officeDocument/2006/relationships/image" Target="../media/image198.emf"/><Relationship Id="rId5" Type="http://schemas.openxmlformats.org/officeDocument/2006/relationships/image" Target="../media/image180.wmf"/><Relationship Id="rId15" Type="http://schemas.openxmlformats.org/officeDocument/2006/relationships/image" Target="../media/image189.emf"/><Relationship Id="rId23" Type="http://schemas.openxmlformats.org/officeDocument/2006/relationships/image" Target="../media/image197.wmf"/><Relationship Id="rId10" Type="http://schemas.openxmlformats.org/officeDocument/2006/relationships/image" Target="../media/image185.wmf"/><Relationship Id="rId19" Type="http://schemas.openxmlformats.org/officeDocument/2006/relationships/image" Target="../media/image193.emf"/><Relationship Id="rId4" Type="http://schemas.openxmlformats.org/officeDocument/2006/relationships/image" Target="../media/image179.wmf"/><Relationship Id="rId9" Type="http://schemas.openxmlformats.org/officeDocument/2006/relationships/image" Target="../media/image184.wmf"/><Relationship Id="rId14" Type="http://schemas.openxmlformats.org/officeDocument/2006/relationships/image" Target="../media/image188.emf"/><Relationship Id="rId22" Type="http://schemas.openxmlformats.org/officeDocument/2006/relationships/image" Target="../media/image196.wmf"/><Relationship Id="rId27" Type="http://schemas.openxmlformats.org/officeDocument/2006/relationships/image" Target="../media/image20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image" Target="../media/image207.emf"/><Relationship Id="rId18" Type="http://schemas.openxmlformats.org/officeDocument/2006/relationships/image" Target="../media/image212.wmf"/><Relationship Id="rId3" Type="http://schemas.openxmlformats.org/officeDocument/2006/relationships/image" Target="../media/image178.wmf"/><Relationship Id="rId7" Type="http://schemas.openxmlformats.org/officeDocument/2006/relationships/image" Target="../media/image182.wmf"/><Relationship Id="rId12" Type="http://schemas.openxmlformats.org/officeDocument/2006/relationships/image" Target="../media/image206.emf"/><Relationship Id="rId17" Type="http://schemas.openxmlformats.org/officeDocument/2006/relationships/image" Target="../media/image211.emf"/><Relationship Id="rId2" Type="http://schemas.openxmlformats.org/officeDocument/2006/relationships/image" Target="../media/image204.wmf"/><Relationship Id="rId16" Type="http://schemas.openxmlformats.org/officeDocument/2006/relationships/image" Target="../media/image210.emf"/><Relationship Id="rId1" Type="http://schemas.openxmlformats.org/officeDocument/2006/relationships/image" Target="../media/image203.wmf"/><Relationship Id="rId6" Type="http://schemas.openxmlformats.org/officeDocument/2006/relationships/image" Target="../media/image181.wmf"/><Relationship Id="rId11" Type="http://schemas.openxmlformats.org/officeDocument/2006/relationships/image" Target="../media/image205.wmf"/><Relationship Id="rId5" Type="http://schemas.openxmlformats.org/officeDocument/2006/relationships/image" Target="../media/image180.wmf"/><Relationship Id="rId15" Type="http://schemas.openxmlformats.org/officeDocument/2006/relationships/image" Target="../media/image209.emf"/><Relationship Id="rId10" Type="http://schemas.openxmlformats.org/officeDocument/2006/relationships/image" Target="../media/image185.wmf"/><Relationship Id="rId4" Type="http://schemas.openxmlformats.org/officeDocument/2006/relationships/image" Target="../media/image179.wmf"/><Relationship Id="rId9" Type="http://schemas.openxmlformats.org/officeDocument/2006/relationships/image" Target="../media/image184.wmf"/><Relationship Id="rId14" Type="http://schemas.openxmlformats.org/officeDocument/2006/relationships/image" Target="../media/image208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13" Type="http://schemas.openxmlformats.org/officeDocument/2006/relationships/image" Target="../media/image225.emf"/><Relationship Id="rId18" Type="http://schemas.openxmlformats.org/officeDocument/2006/relationships/image" Target="../media/image230.emf"/><Relationship Id="rId26" Type="http://schemas.openxmlformats.org/officeDocument/2006/relationships/image" Target="../media/image238.wmf"/><Relationship Id="rId3" Type="http://schemas.openxmlformats.org/officeDocument/2006/relationships/image" Target="../media/image215.wmf"/><Relationship Id="rId21" Type="http://schemas.openxmlformats.org/officeDocument/2006/relationships/image" Target="../media/image233.wmf"/><Relationship Id="rId7" Type="http://schemas.openxmlformats.org/officeDocument/2006/relationships/image" Target="../media/image219.wmf"/><Relationship Id="rId12" Type="http://schemas.openxmlformats.org/officeDocument/2006/relationships/image" Target="../media/image224.emf"/><Relationship Id="rId17" Type="http://schemas.openxmlformats.org/officeDocument/2006/relationships/image" Target="../media/image229.emf"/><Relationship Id="rId25" Type="http://schemas.openxmlformats.org/officeDocument/2006/relationships/image" Target="../media/image237.wmf"/><Relationship Id="rId2" Type="http://schemas.openxmlformats.org/officeDocument/2006/relationships/image" Target="../media/image214.wmf"/><Relationship Id="rId16" Type="http://schemas.openxmlformats.org/officeDocument/2006/relationships/image" Target="../media/image228.emf"/><Relationship Id="rId20" Type="http://schemas.openxmlformats.org/officeDocument/2006/relationships/image" Target="../media/image232.wmf"/><Relationship Id="rId29" Type="http://schemas.openxmlformats.org/officeDocument/2006/relationships/image" Target="../media/image241.wmf"/><Relationship Id="rId1" Type="http://schemas.openxmlformats.org/officeDocument/2006/relationships/image" Target="../media/image213.wmf"/><Relationship Id="rId6" Type="http://schemas.openxmlformats.org/officeDocument/2006/relationships/image" Target="../media/image218.wmf"/><Relationship Id="rId11" Type="http://schemas.openxmlformats.org/officeDocument/2006/relationships/image" Target="../media/image223.wmf"/><Relationship Id="rId24" Type="http://schemas.openxmlformats.org/officeDocument/2006/relationships/image" Target="../media/image236.wmf"/><Relationship Id="rId32" Type="http://schemas.openxmlformats.org/officeDocument/2006/relationships/image" Target="../media/image244.wmf"/><Relationship Id="rId5" Type="http://schemas.openxmlformats.org/officeDocument/2006/relationships/image" Target="../media/image217.wmf"/><Relationship Id="rId15" Type="http://schemas.openxmlformats.org/officeDocument/2006/relationships/image" Target="../media/image227.emf"/><Relationship Id="rId23" Type="http://schemas.openxmlformats.org/officeDocument/2006/relationships/image" Target="../media/image235.wmf"/><Relationship Id="rId28" Type="http://schemas.openxmlformats.org/officeDocument/2006/relationships/image" Target="../media/image240.wmf"/><Relationship Id="rId10" Type="http://schemas.openxmlformats.org/officeDocument/2006/relationships/image" Target="../media/image222.wmf"/><Relationship Id="rId19" Type="http://schemas.openxmlformats.org/officeDocument/2006/relationships/image" Target="../media/image231.wmf"/><Relationship Id="rId31" Type="http://schemas.openxmlformats.org/officeDocument/2006/relationships/image" Target="../media/image243.wmf"/><Relationship Id="rId4" Type="http://schemas.openxmlformats.org/officeDocument/2006/relationships/image" Target="../media/image216.wmf"/><Relationship Id="rId9" Type="http://schemas.openxmlformats.org/officeDocument/2006/relationships/image" Target="../media/image221.wmf"/><Relationship Id="rId14" Type="http://schemas.openxmlformats.org/officeDocument/2006/relationships/image" Target="../media/image226.emf"/><Relationship Id="rId22" Type="http://schemas.openxmlformats.org/officeDocument/2006/relationships/image" Target="../media/image234.wmf"/><Relationship Id="rId27" Type="http://schemas.openxmlformats.org/officeDocument/2006/relationships/image" Target="../media/image239.wmf"/><Relationship Id="rId30" Type="http://schemas.openxmlformats.org/officeDocument/2006/relationships/image" Target="../media/image24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13" Type="http://schemas.openxmlformats.org/officeDocument/2006/relationships/image" Target="../media/image258.emf"/><Relationship Id="rId18" Type="http://schemas.openxmlformats.org/officeDocument/2006/relationships/image" Target="../media/image263.wmf"/><Relationship Id="rId26" Type="http://schemas.openxmlformats.org/officeDocument/2006/relationships/image" Target="../media/image271.wmf"/><Relationship Id="rId3" Type="http://schemas.openxmlformats.org/officeDocument/2006/relationships/image" Target="../media/image248.wmf"/><Relationship Id="rId21" Type="http://schemas.openxmlformats.org/officeDocument/2006/relationships/image" Target="../media/image266.wmf"/><Relationship Id="rId7" Type="http://schemas.openxmlformats.org/officeDocument/2006/relationships/image" Target="../media/image252.wmf"/><Relationship Id="rId12" Type="http://schemas.openxmlformats.org/officeDocument/2006/relationships/image" Target="../media/image257.emf"/><Relationship Id="rId17" Type="http://schemas.openxmlformats.org/officeDocument/2006/relationships/image" Target="../media/image262.emf"/><Relationship Id="rId25" Type="http://schemas.openxmlformats.org/officeDocument/2006/relationships/image" Target="../media/image270.wmf"/><Relationship Id="rId2" Type="http://schemas.openxmlformats.org/officeDocument/2006/relationships/image" Target="../media/image247.wmf"/><Relationship Id="rId16" Type="http://schemas.openxmlformats.org/officeDocument/2006/relationships/image" Target="../media/image261.emf"/><Relationship Id="rId20" Type="http://schemas.openxmlformats.org/officeDocument/2006/relationships/image" Target="../media/image265.wmf"/><Relationship Id="rId29" Type="http://schemas.openxmlformats.org/officeDocument/2006/relationships/image" Target="../media/image274.wmf"/><Relationship Id="rId1" Type="http://schemas.openxmlformats.org/officeDocument/2006/relationships/image" Target="../media/image246.wmf"/><Relationship Id="rId6" Type="http://schemas.openxmlformats.org/officeDocument/2006/relationships/image" Target="../media/image251.wmf"/><Relationship Id="rId11" Type="http://schemas.openxmlformats.org/officeDocument/2006/relationships/image" Target="../media/image256.wmf"/><Relationship Id="rId24" Type="http://schemas.openxmlformats.org/officeDocument/2006/relationships/image" Target="../media/image269.wmf"/><Relationship Id="rId5" Type="http://schemas.openxmlformats.org/officeDocument/2006/relationships/image" Target="../media/image250.wmf"/><Relationship Id="rId15" Type="http://schemas.openxmlformats.org/officeDocument/2006/relationships/image" Target="../media/image260.emf"/><Relationship Id="rId23" Type="http://schemas.openxmlformats.org/officeDocument/2006/relationships/image" Target="../media/image268.wmf"/><Relationship Id="rId28" Type="http://schemas.openxmlformats.org/officeDocument/2006/relationships/image" Target="../media/image273.wmf"/><Relationship Id="rId10" Type="http://schemas.openxmlformats.org/officeDocument/2006/relationships/image" Target="../media/image255.wmf"/><Relationship Id="rId19" Type="http://schemas.openxmlformats.org/officeDocument/2006/relationships/image" Target="../media/image264.wmf"/><Relationship Id="rId4" Type="http://schemas.openxmlformats.org/officeDocument/2006/relationships/image" Target="../media/image249.wmf"/><Relationship Id="rId9" Type="http://schemas.openxmlformats.org/officeDocument/2006/relationships/image" Target="../media/image254.wmf"/><Relationship Id="rId14" Type="http://schemas.openxmlformats.org/officeDocument/2006/relationships/image" Target="../media/image259.emf"/><Relationship Id="rId22" Type="http://schemas.openxmlformats.org/officeDocument/2006/relationships/image" Target="../media/image267.wmf"/><Relationship Id="rId27" Type="http://schemas.openxmlformats.org/officeDocument/2006/relationships/image" Target="../media/image272.wmf"/><Relationship Id="rId30" Type="http://schemas.openxmlformats.org/officeDocument/2006/relationships/image" Target="../media/image27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13" Type="http://schemas.openxmlformats.org/officeDocument/2006/relationships/image" Target="../media/image203.wmf"/><Relationship Id="rId18" Type="http://schemas.openxmlformats.org/officeDocument/2006/relationships/image" Target="../media/image182.wmf"/><Relationship Id="rId3" Type="http://schemas.openxmlformats.org/officeDocument/2006/relationships/image" Target="../media/image279.wmf"/><Relationship Id="rId21" Type="http://schemas.openxmlformats.org/officeDocument/2006/relationships/image" Target="../media/image185.wmf"/><Relationship Id="rId7" Type="http://schemas.openxmlformats.org/officeDocument/2006/relationships/image" Target="../media/image283.wmf"/><Relationship Id="rId12" Type="http://schemas.openxmlformats.org/officeDocument/2006/relationships/image" Target="../media/image288.wmf"/><Relationship Id="rId17" Type="http://schemas.openxmlformats.org/officeDocument/2006/relationships/image" Target="../media/image181.wmf"/><Relationship Id="rId2" Type="http://schemas.openxmlformats.org/officeDocument/2006/relationships/image" Target="../media/image278.wmf"/><Relationship Id="rId16" Type="http://schemas.openxmlformats.org/officeDocument/2006/relationships/image" Target="../media/image180.wmf"/><Relationship Id="rId20" Type="http://schemas.openxmlformats.org/officeDocument/2006/relationships/image" Target="../media/image184.wmf"/><Relationship Id="rId1" Type="http://schemas.openxmlformats.org/officeDocument/2006/relationships/image" Target="../media/image277.wmf"/><Relationship Id="rId6" Type="http://schemas.openxmlformats.org/officeDocument/2006/relationships/image" Target="../media/image282.wmf"/><Relationship Id="rId11" Type="http://schemas.openxmlformats.org/officeDocument/2006/relationships/image" Target="../media/image287.wmf"/><Relationship Id="rId5" Type="http://schemas.openxmlformats.org/officeDocument/2006/relationships/image" Target="../media/image281.wmf"/><Relationship Id="rId15" Type="http://schemas.openxmlformats.org/officeDocument/2006/relationships/image" Target="../media/image290.wmf"/><Relationship Id="rId23" Type="http://schemas.openxmlformats.org/officeDocument/2006/relationships/image" Target="../media/image292.wmf"/><Relationship Id="rId10" Type="http://schemas.openxmlformats.org/officeDocument/2006/relationships/image" Target="../media/image286.wmf"/><Relationship Id="rId19" Type="http://schemas.openxmlformats.org/officeDocument/2006/relationships/image" Target="../media/image183.wmf"/><Relationship Id="rId4" Type="http://schemas.openxmlformats.org/officeDocument/2006/relationships/image" Target="../media/image280.wmf"/><Relationship Id="rId9" Type="http://schemas.openxmlformats.org/officeDocument/2006/relationships/image" Target="../media/image285.wmf"/><Relationship Id="rId14" Type="http://schemas.openxmlformats.org/officeDocument/2006/relationships/image" Target="../media/image289.wmf"/><Relationship Id="rId22" Type="http://schemas.openxmlformats.org/officeDocument/2006/relationships/image" Target="../media/image291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emf"/><Relationship Id="rId3" Type="http://schemas.openxmlformats.org/officeDocument/2006/relationships/image" Target="../media/image295.wmf"/><Relationship Id="rId7" Type="http://schemas.openxmlformats.org/officeDocument/2006/relationships/image" Target="../media/image299.emf"/><Relationship Id="rId2" Type="http://schemas.openxmlformats.org/officeDocument/2006/relationships/image" Target="../media/image294.wmf"/><Relationship Id="rId1" Type="http://schemas.openxmlformats.org/officeDocument/2006/relationships/image" Target="../media/image293.emf"/><Relationship Id="rId6" Type="http://schemas.openxmlformats.org/officeDocument/2006/relationships/image" Target="../media/image298.emf"/><Relationship Id="rId11" Type="http://schemas.openxmlformats.org/officeDocument/2006/relationships/image" Target="../media/image302.emf"/><Relationship Id="rId5" Type="http://schemas.openxmlformats.org/officeDocument/2006/relationships/image" Target="../media/image297.emf"/><Relationship Id="rId10" Type="http://schemas.openxmlformats.org/officeDocument/2006/relationships/image" Target="../media/image301.emf"/><Relationship Id="rId4" Type="http://schemas.openxmlformats.org/officeDocument/2006/relationships/image" Target="../media/image296.emf"/><Relationship Id="rId9" Type="http://schemas.openxmlformats.org/officeDocument/2006/relationships/image" Target="../media/image4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image" Target="../media/image306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314.emf"/><Relationship Id="rId7" Type="http://schemas.openxmlformats.org/officeDocument/2006/relationships/image" Target="../media/image318.wmf"/><Relationship Id="rId2" Type="http://schemas.openxmlformats.org/officeDocument/2006/relationships/image" Target="../media/image313.emf"/><Relationship Id="rId1" Type="http://schemas.openxmlformats.org/officeDocument/2006/relationships/image" Target="../media/image312.emf"/><Relationship Id="rId6" Type="http://schemas.openxmlformats.org/officeDocument/2006/relationships/image" Target="../media/image317.wmf"/><Relationship Id="rId11" Type="http://schemas.openxmlformats.org/officeDocument/2006/relationships/image" Target="../media/image322.emf"/><Relationship Id="rId5" Type="http://schemas.openxmlformats.org/officeDocument/2006/relationships/image" Target="../media/image316.emf"/><Relationship Id="rId10" Type="http://schemas.openxmlformats.org/officeDocument/2006/relationships/image" Target="../media/image321.emf"/><Relationship Id="rId4" Type="http://schemas.openxmlformats.org/officeDocument/2006/relationships/image" Target="../media/image315.emf"/><Relationship Id="rId9" Type="http://schemas.openxmlformats.org/officeDocument/2006/relationships/image" Target="../media/image320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3" Type="http://schemas.openxmlformats.org/officeDocument/2006/relationships/image" Target="../media/image326.emf"/><Relationship Id="rId7" Type="http://schemas.openxmlformats.org/officeDocument/2006/relationships/image" Target="../media/image330.e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Relationship Id="rId6" Type="http://schemas.openxmlformats.org/officeDocument/2006/relationships/image" Target="../media/image329.emf"/><Relationship Id="rId5" Type="http://schemas.openxmlformats.org/officeDocument/2006/relationships/image" Target="../media/image328.emf"/><Relationship Id="rId4" Type="http://schemas.openxmlformats.org/officeDocument/2006/relationships/image" Target="../media/image3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wmf"/><Relationship Id="rId7" Type="http://schemas.openxmlformats.org/officeDocument/2006/relationships/image" Target="../media/image28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10" Type="http://schemas.openxmlformats.org/officeDocument/2006/relationships/image" Target="../media/image31.emf"/><Relationship Id="rId4" Type="http://schemas.openxmlformats.org/officeDocument/2006/relationships/image" Target="../media/image25.wmf"/><Relationship Id="rId9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wmf"/><Relationship Id="rId3" Type="http://schemas.openxmlformats.org/officeDocument/2006/relationships/image" Target="../media/image34.emf"/><Relationship Id="rId7" Type="http://schemas.openxmlformats.org/officeDocument/2006/relationships/image" Target="../media/image38.wmf"/><Relationship Id="rId12" Type="http://schemas.openxmlformats.org/officeDocument/2006/relationships/image" Target="../media/image43.wmf"/><Relationship Id="rId17" Type="http://schemas.openxmlformats.org/officeDocument/2006/relationships/image" Target="../media/image48.wmf"/><Relationship Id="rId2" Type="http://schemas.openxmlformats.org/officeDocument/2006/relationships/image" Target="../media/image33.emf"/><Relationship Id="rId16" Type="http://schemas.openxmlformats.org/officeDocument/2006/relationships/image" Target="../media/image47.wmf"/><Relationship Id="rId1" Type="http://schemas.openxmlformats.org/officeDocument/2006/relationships/image" Target="../media/image32.e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emf"/><Relationship Id="rId15" Type="http://schemas.openxmlformats.org/officeDocument/2006/relationships/image" Target="../media/image46.wmf"/><Relationship Id="rId10" Type="http://schemas.openxmlformats.org/officeDocument/2006/relationships/image" Target="../media/image41.wmf"/><Relationship Id="rId4" Type="http://schemas.openxmlformats.org/officeDocument/2006/relationships/image" Target="../media/image35.emf"/><Relationship Id="rId9" Type="http://schemas.openxmlformats.org/officeDocument/2006/relationships/image" Target="../media/image40.wmf"/><Relationship Id="rId14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4.wmf"/><Relationship Id="rId7" Type="http://schemas.openxmlformats.org/officeDocument/2006/relationships/image" Target="../media/image41.wmf"/><Relationship Id="rId2" Type="http://schemas.openxmlformats.org/officeDocument/2006/relationships/image" Target="../media/image53.wmf"/><Relationship Id="rId1" Type="http://schemas.openxmlformats.org/officeDocument/2006/relationships/image" Target="../media/image52.e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Relationship Id="rId9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952EC89-2BC4-4F67-8F47-7325F56D2731}" type="datetimeFigureOut">
              <a:rPr lang="zh-CN" altLang="en-US"/>
              <a:pPr>
                <a:defRPr/>
              </a:pPr>
              <a:t>2022/10/12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7FC6304-52C0-471D-B0A3-D61F07AA58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9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987425" y="3228975"/>
            <a:ext cx="7899400" cy="30591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/>
            </a:lvl1pPr>
          </a:lstStyle>
          <a:p>
            <a:pPr>
              <a:defRPr/>
            </a:pPr>
            <a:fld id="{EDF7CC2C-CCCB-41B4-B3E1-819ACAF8FF9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78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25A43B-5823-4A81-A379-2A78CC29983D}" type="slidenum">
              <a:rPr lang="zh-CN" altLang="zh-CN" sz="1200" b="0" baseline="0" smtClean="0"/>
              <a:pPr/>
              <a:t>27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272006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9A630A-8AEA-4363-8D08-BEA758EB97F0}" type="slidenum">
              <a:rPr lang="zh-CN" altLang="zh-CN" sz="1200" b="0" baseline="0" smtClean="0"/>
              <a:pPr/>
              <a:t>28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106324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56A5EA-32DC-4880-8F12-1A25D9D1EC85}" type="slidenum">
              <a:rPr lang="zh-CN" altLang="zh-CN" sz="1200" b="0" baseline="0" smtClean="0"/>
              <a:pPr/>
              <a:t>30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33326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120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108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366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5185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48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3603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241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442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99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294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29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759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401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9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7.wmf"/><Relationship Id="rId2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wmf"/><Relationship Id="rId18" Type="http://schemas.openxmlformats.org/officeDocument/2006/relationships/oleObject" Target="../embeddings/oleObject33.bin"/><Relationship Id="rId26" Type="http://schemas.openxmlformats.org/officeDocument/2006/relationships/oleObject" Target="../embeddings/oleObject37.bin"/><Relationship Id="rId39" Type="http://schemas.openxmlformats.org/officeDocument/2006/relationships/image" Target="../media/image51.wmf"/><Relationship Id="rId21" Type="http://schemas.openxmlformats.org/officeDocument/2006/relationships/image" Target="../media/image40.wmf"/><Relationship Id="rId34" Type="http://schemas.openxmlformats.org/officeDocument/2006/relationships/image" Target="../media/image46.w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6.emf"/><Relationship Id="rId17" Type="http://schemas.openxmlformats.org/officeDocument/2006/relationships/image" Target="../media/image38.wmf"/><Relationship Id="rId25" Type="http://schemas.openxmlformats.org/officeDocument/2006/relationships/image" Target="../media/image42.wmf"/><Relationship Id="rId33" Type="http://schemas.openxmlformats.org/officeDocument/2006/relationships/oleObject" Target="../embeddings/oleObject40.bin"/><Relationship Id="rId38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29" Type="http://schemas.openxmlformats.org/officeDocument/2006/relationships/image" Target="../media/image4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30.bin"/><Relationship Id="rId24" Type="http://schemas.openxmlformats.org/officeDocument/2006/relationships/oleObject" Target="../embeddings/oleObject36.bin"/><Relationship Id="rId32" Type="http://schemas.openxmlformats.org/officeDocument/2006/relationships/image" Target="../media/image50.wmf"/><Relationship Id="rId37" Type="http://schemas.openxmlformats.org/officeDocument/2006/relationships/oleObject" Target="../embeddings/oleObject42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37.wmf"/><Relationship Id="rId23" Type="http://schemas.openxmlformats.org/officeDocument/2006/relationships/image" Target="../media/image41.wmf"/><Relationship Id="rId28" Type="http://schemas.openxmlformats.org/officeDocument/2006/relationships/oleObject" Target="../embeddings/oleObject38.bin"/><Relationship Id="rId36" Type="http://schemas.openxmlformats.org/officeDocument/2006/relationships/image" Target="../media/image47.wmf"/><Relationship Id="rId10" Type="http://schemas.openxmlformats.org/officeDocument/2006/relationships/image" Target="../media/image35.emf"/><Relationship Id="rId19" Type="http://schemas.openxmlformats.org/officeDocument/2006/relationships/image" Target="../media/image39.wmf"/><Relationship Id="rId31" Type="http://schemas.openxmlformats.org/officeDocument/2006/relationships/image" Target="../media/image45.w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Relationship Id="rId27" Type="http://schemas.openxmlformats.org/officeDocument/2006/relationships/image" Target="../media/image43.wmf"/><Relationship Id="rId30" Type="http://schemas.openxmlformats.org/officeDocument/2006/relationships/oleObject" Target="../embeddings/oleObject39.bin"/><Relationship Id="rId35" Type="http://schemas.openxmlformats.org/officeDocument/2006/relationships/oleObject" Target="../embeddings/oleObject41.bin"/><Relationship Id="rId8" Type="http://schemas.openxmlformats.org/officeDocument/2006/relationships/image" Target="../media/image34.emf"/><Relationship Id="rId3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6.wmf"/><Relationship Id="rId18" Type="http://schemas.openxmlformats.org/officeDocument/2006/relationships/oleObject" Target="../embeddings/oleObject50.bin"/><Relationship Id="rId3" Type="http://schemas.openxmlformats.org/officeDocument/2006/relationships/oleObject" Target="../embeddings/oleObject43.bin"/><Relationship Id="rId21" Type="http://schemas.openxmlformats.org/officeDocument/2006/relationships/image" Target="../media/image59.e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5.wmf"/><Relationship Id="rId5" Type="http://schemas.openxmlformats.org/officeDocument/2006/relationships/image" Target="../media/image60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58.wmf"/><Relationship Id="rId4" Type="http://schemas.openxmlformats.org/officeDocument/2006/relationships/image" Target="../media/image52.emf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4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wmf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1.wmf"/><Relationship Id="rId10" Type="http://schemas.openxmlformats.org/officeDocument/2006/relationships/image" Target="../media/image57.wmf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70.wmf"/><Relationship Id="rId22" Type="http://schemas.openxmlformats.org/officeDocument/2006/relationships/image" Target="../media/image74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0.bin"/><Relationship Id="rId18" Type="http://schemas.openxmlformats.org/officeDocument/2006/relationships/image" Target="../media/image82.wmf"/><Relationship Id="rId26" Type="http://schemas.openxmlformats.org/officeDocument/2006/relationships/image" Target="../media/image86.wmf"/><Relationship Id="rId39" Type="http://schemas.openxmlformats.org/officeDocument/2006/relationships/oleObject" Target="../embeddings/oleObject83.bin"/><Relationship Id="rId21" Type="http://schemas.openxmlformats.org/officeDocument/2006/relationships/oleObject" Target="../embeddings/oleObject74.bin"/><Relationship Id="rId34" Type="http://schemas.openxmlformats.org/officeDocument/2006/relationships/image" Target="../media/image90.wmf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72.bin"/><Relationship Id="rId25" Type="http://schemas.openxmlformats.org/officeDocument/2006/relationships/oleObject" Target="../embeddings/oleObject76.bin"/><Relationship Id="rId33" Type="http://schemas.openxmlformats.org/officeDocument/2006/relationships/oleObject" Target="../embeddings/oleObject80.bin"/><Relationship Id="rId38" Type="http://schemas.openxmlformats.org/officeDocument/2006/relationships/image" Target="../media/image9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29" Type="http://schemas.openxmlformats.org/officeDocument/2006/relationships/oleObject" Target="../embeddings/oleObject78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69.bin"/><Relationship Id="rId24" Type="http://schemas.openxmlformats.org/officeDocument/2006/relationships/image" Target="../media/image85.wmf"/><Relationship Id="rId32" Type="http://schemas.openxmlformats.org/officeDocument/2006/relationships/image" Target="../media/image89.wmf"/><Relationship Id="rId37" Type="http://schemas.openxmlformats.org/officeDocument/2006/relationships/oleObject" Target="../embeddings/oleObject82.bin"/><Relationship Id="rId40" Type="http://schemas.openxmlformats.org/officeDocument/2006/relationships/image" Target="../media/image93.wmf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oleObject" Target="../embeddings/oleObject75.bin"/><Relationship Id="rId28" Type="http://schemas.openxmlformats.org/officeDocument/2006/relationships/image" Target="../media/image87.wmf"/><Relationship Id="rId36" Type="http://schemas.openxmlformats.org/officeDocument/2006/relationships/image" Target="../media/image91.wmf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73.bin"/><Relationship Id="rId31" Type="http://schemas.openxmlformats.org/officeDocument/2006/relationships/oleObject" Target="../embeddings/oleObject79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80.wmf"/><Relationship Id="rId22" Type="http://schemas.openxmlformats.org/officeDocument/2006/relationships/image" Target="../media/image84.wmf"/><Relationship Id="rId27" Type="http://schemas.openxmlformats.org/officeDocument/2006/relationships/oleObject" Target="../embeddings/oleObject77.bin"/><Relationship Id="rId30" Type="http://schemas.openxmlformats.org/officeDocument/2006/relationships/image" Target="../media/image88.wmf"/><Relationship Id="rId35" Type="http://schemas.openxmlformats.org/officeDocument/2006/relationships/oleObject" Target="../embeddings/oleObject81.bin"/><Relationship Id="rId8" Type="http://schemas.openxmlformats.org/officeDocument/2006/relationships/image" Target="../media/image77.wmf"/><Relationship Id="rId3" Type="http://schemas.openxmlformats.org/officeDocument/2006/relationships/oleObject" Target="../embeddings/oleObject6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84.bin"/><Relationship Id="rId21" Type="http://schemas.openxmlformats.org/officeDocument/2006/relationships/oleObject" Target="../embeddings/oleObject93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88.bin"/><Relationship Id="rId24" Type="http://schemas.openxmlformats.org/officeDocument/2006/relationships/image" Target="../media/image104.wmf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4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92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9.wmf"/><Relationship Id="rId22" Type="http://schemas.openxmlformats.org/officeDocument/2006/relationships/image" Target="../media/image103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12.wmf"/><Relationship Id="rId26" Type="http://schemas.openxmlformats.org/officeDocument/2006/relationships/image" Target="../media/image116.w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4.bin"/><Relationship Id="rId34" Type="http://schemas.openxmlformats.org/officeDocument/2006/relationships/image" Target="../media/image120.wmf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09.wmf"/><Relationship Id="rId17" Type="http://schemas.openxmlformats.org/officeDocument/2006/relationships/oleObject" Target="../embeddings/oleObject102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.wmf"/><Relationship Id="rId20" Type="http://schemas.openxmlformats.org/officeDocument/2006/relationships/image" Target="../media/image113.wmf"/><Relationship Id="rId29" Type="http://schemas.openxmlformats.org/officeDocument/2006/relationships/oleObject" Target="../embeddings/oleObject108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99.bin"/><Relationship Id="rId24" Type="http://schemas.openxmlformats.org/officeDocument/2006/relationships/image" Target="../media/image115.wmf"/><Relationship Id="rId32" Type="http://schemas.openxmlformats.org/officeDocument/2006/relationships/image" Target="../media/image119.wmf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23" Type="http://schemas.openxmlformats.org/officeDocument/2006/relationships/oleObject" Target="../embeddings/oleObject105.bin"/><Relationship Id="rId28" Type="http://schemas.openxmlformats.org/officeDocument/2006/relationships/image" Target="../media/image117.wmf"/><Relationship Id="rId36" Type="http://schemas.openxmlformats.org/officeDocument/2006/relationships/image" Target="../media/image121.wmf"/><Relationship Id="rId10" Type="http://schemas.openxmlformats.org/officeDocument/2006/relationships/image" Target="../media/image108.wmf"/><Relationship Id="rId19" Type="http://schemas.openxmlformats.org/officeDocument/2006/relationships/oleObject" Target="../embeddings/oleObject103.bin"/><Relationship Id="rId31" Type="http://schemas.openxmlformats.org/officeDocument/2006/relationships/oleObject" Target="../embeddings/oleObject109.bin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10.wmf"/><Relationship Id="rId22" Type="http://schemas.openxmlformats.org/officeDocument/2006/relationships/image" Target="../media/image114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118.wmf"/><Relationship Id="rId35" Type="http://schemas.openxmlformats.org/officeDocument/2006/relationships/oleObject" Target="../embeddings/oleObject111.bin"/><Relationship Id="rId8" Type="http://schemas.openxmlformats.org/officeDocument/2006/relationships/image" Target="../media/image10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129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120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2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138.emf"/><Relationship Id="rId26" Type="http://schemas.openxmlformats.org/officeDocument/2006/relationships/image" Target="../media/image142.emf"/><Relationship Id="rId3" Type="http://schemas.openxmlformats.org/officeDocument/2006/relationships/oleObject" Target="../embeddings/oleObject121.bin"/><Relationship Id="rId21" Type="http://schemas.openxmlformats.org/officeDocument/2006/relationships/oleObject" Target="../embeddings/oleObject130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35.wmf"/><Relationship Id="rId17" Type="http://schemas.openxmlformats.org/officeDocument/2006/relationships/oleObject" Target="../embeddings/oleObject128.bin"/><Relationship Id="rId25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7.emf"/><Relationship Id="rId20" Type="http://schemas.openxmlformats.org/officeDocument/2006/relationships/image" Target="../media/image139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125.bin"/><Relationship Id="rId24" Type="http://schemas.openxmlformats.org/officeDocument/2006/relationships/image" Target="../media/image141.emf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7.bin"/><Relationship Id="rId23" Type="http://schemas.openxmlformats.org/officeDocument/2006/relationships/oleObject" Target="../embeddings/oleObject131.bin"/><Relationship Id="rId28" Type="http://schemas.openxmlformats.org/officeDocument/2006/relationships/image" Target="../media/image143.emf"/><Relationship Id="rId10" Type="http://schemas.openxmlformats.org/officeDocument/2006/relationships/image" Target="../media/image134.wmf"/><Relationship Id="rId19" Type="http://schemas.openxmlformats.org/officeDocument/2006/relationships/oleObject" Target="../embeddings/oleObject129.bin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36.emf"/><Relationship Id="rId22" Type="http://schemas.openxmlformats.org/officeDocument/2006/relationships/image" Target="../media/image140.emf"/><Relationship Id="rId27" Type="http://schemas.openxmlformats.org/officeDocument/2006/relationships/oleObject" Target="../embeddings/oleObject13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50.w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51.wmf"/><Relationship Id="rId7" Type="http://schemas.openxmlformats.org/officeDocument/2006/relationships/image" Target="../media/image145.wmf"/><Relationship Id="rId12" Type="http://schemas.openxmlformats.org/officeDocument/2006/relationships/image" Target="../media/image147.w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9.wmf"/><Relationship Id="rId20" Type="http://schemas.openxmlformats.org/officeDocument/2006/relationships/oleObject" Target="../embeddings/oleObject14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37.bin"/><Relationship Id="rId5" Type="http://schemas.openxmlformats.org/officeDocument/2006/relationships/image" Target="../media/image144.wmf"/><Relationship Id="rId15" Type="http://schemas.openxmlformats.org/officeDocument/2006/relationships/oleObject" Target="../embeddings/oleObject139.bin"/><Relationship Id="rId23" Type="http://schemas.openxmlformats.org/officeDocument/2006/relationships/image" Target="../media/image152.wmf"/><Relationship Id="rId10" Type="http://schemas.openxmlformats.org/officeDocument/2006/relationships/image" Target="../media/image50.wmf"/><Relationship Id="rId19" Type="http://schemas.openxmlformats.org/officeDocument/2006/relationships/image" Target="../media/image49.wmf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146.wmf"/><Relationship Id="rId14" Type="http://schemas.openxmlformats.org/officeDocument/2006/relationships/image" Target="../media/image148.wmf"/><Relationship Id="rId22" Type="http://schemas.openxmlformats.org/officeDocument/2006/relationships/oleObject" Target="../embeddings/oleObject142.bin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wmf"/><Relationship Id="rId18" Type="http://schemas.openxmlformats.org/officeDocument/2006/relationships/oleObject" Target="../embeddings/oleObject150.bin"/><Relationship Id="rId26" Type="http://schemas.openxmlformats.org/officeDocument/2006/relationships/oleObject" Target="../embeddings/oleObject154.bin"/><Relationship Id="rId21" Type="http://schemas.openxmlformats.org/officeDocument/2006/relationships/image" Target="../media/image161.wmf"/><Relationship Id="rId34" Type="http://schemas.openxmlformats.org/officeDocument/2006/relationships/oleObject" Target="../embeddings/oleObject158.bin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47.bin"/><Relationship Id="rId17" Type="http://schemas.openxmlformats.org/officeDocument/2006/relationships/image" Target="../media/image159.wmf"/><Relationship Id="rId25" Type="http://schemas.openxmlformats.org/officeDocument/2006/relationships/image" Target="../media/image163.wmf"/><Relationship Id="rId33" Type="http://schemas.openxmlformats.org/officeDocument/2006/relationships/image" Target="../media/image167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49.bin"/><Relationship Id="rId20" Type="http://schemas.openxmlformats.org/officeDocument/2006/relationships/oleObject" Target="../embeddings/oleObject151.bin"/><Relationship Id="rId29" Type="http://schemas.openxmlformats.org/officeDocument/2006/relationships/image" Target="../media/image16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156.wmf"/><Relationship Id="rId24" Type="http://schemas.openxmlformats.org/officeDocument/2006/relationships/oleObject" Target="../embeddings/oleObject153.bin"/><Relationship Id="rId32" Type="http://schemas.openxmlformats.org/officeDocument/2006/relationships/oleObject" Target="../embeddings/oleObject157.bin"/><Relationship Id="rId37" Type="http://schemas.openxmlformats.org/officeDocument/2006/relationships/image" Target="../media/image169.wmf"/><Relationship Id="rId5" Type="http://schemas.openxmlformats.org/officeDocument/2006/relationships/image" Target="../media/image153.wmf"/><Relationship Id="rId15" Type="http://schemas.openxmlformats.org/officeDocument/2006/relationships/image" Target="../media/image158.wmf"/><Relationship Id="rId23" Type="http://schemas.openxmlformats.org/officeDocument/2006/relationships/image" Target="../media/image162.wmf"/><Relationship Id="rId28" Type="http://schemas.openxmlformats.org/officeDocument/2006/relationships/oleObject" Target="../embeddings/oleObject155.bin"/><Relationship Id="rId36" Type="http://schemas.openxmlformats.org/officeDocument/2006/relationships/oleObject" Target="../embeddings/oleObject159.bin"/><Relationship Id="rId10" Type="http://schemas.openxmlformats.org/officeDocument/2006/relationships/oleObject" Target="../embeddings/oleObject146.bin"/><Relationship Id="rId19" Type="http://schemas.openxmlformats.org/officeDocument/2006/relationships/image" Target="../media/image160.wmf"/><Relationship Id="rId31" Type="http://schemas.openxmlformats.org/officeDocument/2006/relationships/image" Target="../media/image166.wmf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155.wmf"/><Relationship Id="rId14" Type="http://schemas.openxmlformats.org/officeDocument/2006/relationships/oleObject" Target="../embeddings/oleObject148.bin"/><Relationship Id="rId22" Type="http://schemas.openxmlformats.org/officeDocument/2006/relationships/oleObject" Target="../embeddings/oleObject152.bin"/><Relationship Id="rId27" Type="http://schemas.openxmlformats.org/officeDocument/2006/relationships/image" Target="../media/image164.wmf"/><Relationship Id="rId30" Type="http://schemas.openxmlformats.org/officeDocument/2006/relationships/oleObject" Target="../embeddings/oleObject156.bin"/><Relationship Id="rId35" Type="http://schemas.openxmlformats.org/officeDocument/2006/relationships/image" Target="../media/image168.wmf"/><Relationship Id="rId8" Type="http://schemas.openxmlformats.org/officeDocument/2006/relationships/oleObject" Target="../embeddings/oleObject145.bin"/><Relationship Id="rId3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172.wmf"/><Relationship Id="rId3" Type="http://schemas.openxmlformats.org/officeDocument/2006/relationships/oleObject" Target="../embeddings/oleObject160.bin"/><Relationship Id="rId21" Type="http://schemas.openxmlformats.org/officeDocument/2006/relationships/oleObject" Target="../embeddings/oleObject169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1.emf"/><Relationship Id="rId20" Type="http://schemas.openxmlformats.org/officeDocument/2006/relationships/image" Target="../media/image173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164.bin"/><Relationship Id="rId24" Type="http://schemas.openxmlformats.org/officeDocument/2006/relationships/image" Target="../media/image175.wmf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23" Type="http://schemas.openxmlformats.org/officeDocument/2006/relationships/oleObject" Target="../embeddings/oleObject170.bin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168.bin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70.wmf"/><Relationship Id="rId22" Type="http://schemas.openxmlformats.org/officeDocument/2006/relationships/image" Target="../media/image17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182.wmf"/><Relationship Id="rId26" Type="http://schemas.openxmlformats.org/officeDocument/2006/relationships/image" Target="../media/image186.wmf"/><Relationship Id="rId39" Type="http://schemas.openxmlformats.org/officeDocument/2006/relationships/oleObject" Target="../embeddings/oleObject188.bin"/><Relationship Id="rId21" Type="http://schemas.openxmlformats.org/officeDocument/2006/relationships/oleObject" Target="../embeddings/oleObject179.bin"/><Relationship Id="rId34" Type="http://schemas.openxmlformats.org/officeDocument/2006/relationships/image" Target="../media/image189.emf"/><Relationship Id="rId42" Type="http://schemas.openxmlformats.org/officeDocument/2006/relationships/image" Target="../media/image193.emf"/><Relationship Id="rId47" Type="http://schemas.openxmlformats.org/officeDocument/2006/relationships/oleObject" Target="../embeddings/oleObject192.bin"/><Relationship Id="rId50" Type="http://schemas.openxmlformats.org/officeDocument/2006/relationships/image" Target="../media/image197.wmf"/><Relationship Id="rId55" Type="http://schemas.openxmlformats.org/officeDocument/2006/relationships/oleObject" Target="../embeddings/oleObject196.bin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1.wmf"/><Relationship Id="rId29" Type="http://schemas.openxmlformats.org/officeDocument/2006/relationships/oleObject" Target="../embeddings/oleObject183.bin"/><Relationship Id="rId11" Type="http://schemas.openxmlformats.org/officeDocument/2006/relationships/oleObject" Target="../embeddings/oleObject174.bin"/><Relationship Id="rId24" Type="http://schemas.openxmlformats.org/officeDocument/2006/relationships/image" Target="../media/image185.wmf"/><Relationship Id="rId32" Type="http://schemas.openxmlformats.org/officeDocument/2006/relationships/image" Target="../media/image188.emf"/><Relationship Id="rId37" Type="http://schemas.openxmlformats.org/officeDocument/2006/relationships/oleObject" Target="../embeddings/oleObject187.bin"/><Relationship Id="rId40" Type="http://schemas.openxmlformats.org/officeDocument/2006/relationships/image" Target="../media/image192.emf"/><Relationship Id="rId45" Type="http://schemas.openxmlformats.org/officeDocument/2006/relationships/oleObject" Target="../embeddings/oleObject191.bin"/><Relationship Id="rId53" Type="http://schemas.openxmlformats.org/officeDocument/2006/relationships/oleObject" Target="../embeddings/oleObject195.bin"/><Relationship Id="rId58" Type="http://schemas.openxmlformats.org/officeDocument/2006/relationships/image" Target="../media/image201.wmf"/><Relationship Id="rId5" Type="http://schemas.openxmlformats.org/officeDocument/2006/relationships/oleObject" Target="../embeddings/oleObject171.bin"/><Relationship Id="rId19" Type="http://schemas.openxmlformats.org/officeDocument/2006/relationships/oleObject" Target="../embeddings/oleObject178.bin"/><Relationship Id="rId4" Type="http://schemas.openxmlformats.org/officeDocument/2006/relationships/image" Target="../media/image202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80.wmf"/><Relationship Id="rId22" Type="http://schemas.openxmlformats.org/officeDocument/2006/relationships/image" Target="../media/image184.wmf"/><Relationship Id="rId27" Type="http://schemas.openxmlformats.org/officeDocument/2006/relationships/oleObject" Target="../embeddings/oleObject182.bin"/><Relationship Id="rId30" Type="http://schemas.openxmlformats.org/officeDocument/2006/relationships/image" Target="../media/image187.wmf"/><Relationship Id="rId35" Type="http://schemas.openxmlformats.org/officeDocument/2006/relationships/oleObject" Target="../embeddings/oleObject186.bin"/><Relationship Id="rId43" Type="http://schemas.openxmlformats.org/officeDocument/2006/relationships/oleObject" Target="../embeddings/oleObject190.bin"/><Relationship Id="rId48" Type="http://schemas.openxmlformats.org/officeDocument/2006/relationships/image" Target="../media/image196.wmf"/><Relationship Id="rId56" Type="http://schemas.openxmlformats.org/officeDocument/2006/relationships/image" Target="../media/image200.emf"/><Relationship Id="rId8" Type="http://schemas.openxmlformats.org/officeDocument/2006/relationships/image" Target="../media/image177.wmf"/><Relationship Id="rId51" Type="http://schemas.openxmlformats.org/officeDocument/2006/relationships/oleObject" Target="../embeddings/oleObject194.bin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179.wmf"/><Relationship Id="rId17" Type="http://schemas.openxmlformats.org/officeDocument/2006/relationships/oleObject" Target="../embeddings/oleObject177.bin"/><Relationship Id="rId25" Type="http://schemas.openxmlformats.org/officeDocument/2006/relationships/oleObject" Target="../embeddings/oleObject181.bin"/><Relationship Id="rId33" Type="http://schemas.openxmlformats.org/officeDocument/2006/relationships/oleObject" Target="../embeddings/oleObject185.bin"/><Relationship Id="rId38" Type="http://schemas.openxmlformats.org/officeDocument/2006/relationships/image" Target="../media/image191.emf"/><Relationship Id="rId46" Type="http://schemas.openxmlformats.org/officeDocument/2006/relationships/image" Target="../media/image195.wmf"/><Relationship Id="rId20" Type="http://schemas.openxmlformats.org/officeDocument/2006/relationships/image" Target="../media/image183.wmf"/><Relationship Id="rId41" Type="http://schemas.openxmlformats.org/officeDocument/2006/relationships/oleObject" Target="../embeddings/oleObject189.bin"/><Relationship Id="rId54" Type="http://schemas.openxmlformats.org/officeDocument/2006/relationships/image" Target="../media/image199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6.wmf"/><Relationship Id="rId15" Type="http://schemas.openxmlformats.org/officeDocument/2006/relationships/oleObject" Target="../embeddings/oleObject176.bin"/><Relationship Id="rId23" Type="http://schemas.openxmlformats.org/officeDocument/2006/relationships/oleObject" Target="../embeddings/oleObject180.bin"/><Relationship Id="rId28" Type="http://schemas.openxmlformats.org/officeDocument/2006/relationships/image" Target="../media/image41.wmf"/><Relationship Id="rId36" Type="http://schemas.openxmlformats.org/officeDocument/2006/relationships/image" Target="../media/image190.emf"/><Relationship Id="rId49" Type="http://schemas.openxmlformats.org/officeDocument/2006/relationships/oleObject" Target="../embeddings/oleObject193.bin"/><Relationship Id="rId57" Type="http://schemas.openxmlformats.org/officeDocument/2006/relationships/oleObject" Target="../embeddings/oleObject197.bin"/><Relationship Id="rId10" Type="http://schemas.openxmlformats.org/officeDocument/2006/relationships/image" Target="../media/image178.wmf"/><Relationship Id="rId31" Type="http://schemas.openxmlformats.org/officeDocument/2006/relationships/oleObject" Target="../embeddings/oleObject184.bin"/><Relationship Id="rId44" Type="http://schemas.openxmlformats.org/officeDocument/2006/relationships/image" Target="../media/image194.emf"/><Relationship Id="rId52" Type="http://schemas.openxmlformats.org/officeDocument/2006/relationships/image" Target="../media/image198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wmf"/><Relationship Id="rId18" Type="http://schemas.openxmlformats.org/officeDocument/2006/relationships/oleObject" Target="../embeddings/oleObject205.bin"/><Relationship Id="rId26" Type="http://schemas.openxmlformats.org/officeDocument/2006/relationships/oleObject" Target="../embeddings/oleObject209.bin"/><Relationship Id="rId39" Type="http://schemas.openxmlformats.org/officeDocument/2006/relationships/image" Target="../media/image212.wmf"/><Relationship Id="rId21" Type="http://schemas.openxmlformats.org/officeDocument/2006/relationships/image" Target="../media/image184.wmf"/><Relationship Id="rId34" Type="http://schemas.openxmlformats.org/officeDocument/2006/relationships/oleObject" Target="../embeddings/oleObject213.bin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202.bin"/><Relationship Id="rId17" Type="http://schemas.openxmlformats.org/officeDocument/2006/relationships/image" Target="../media/image182.wmf"/><Relationship Id="rId25" Type="http://schemas.openxmlformats.org/officeDocument/2006/relationships/image" Target="../media/image205.wmf"/><Relationship Id="rId33" Type="http://schemas.openxmlformats.org/officeDocument/2006/relationships/image" Target="../media/image209.emf"/><Relationship Id="rId38" Type="http://schemas.openxmlformats.org/officeDocument/2006/relationships/oleObject" Target="../embeddings/oleObject21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4.bin"/><Relationship Id="rId20" Type="http://schemas.openxmlformats.org/officeDocument/2006/relationships/oleObject" Target="../embeddings/oleObject206.bin"/><Relationship Id="rId29" Type="http://schemas.openxmlformats.org/officeDocument/2006/relationships/image" Target="../media/image207.e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179.wmf"/><Relationship Id="rId24" Type="http://schemas.openxmlformats.org/officeDocument/2006/relationships/oleObject" Target="../embeddings/oleObject208.bin"/><Relationship Id="rId32" Type="http://schemas.openxmlformats.org/officeDocument/2006/relationships/oleObject" Target="../embeddings/oleObject212.bin"/><Relationship Id="rId37" Type="http://schemas.openxmlformats.org/officeDocument/2006/relationships/image" Target="../media/image211.emf"/><Relationship Id="rId5" Type="http://schemas.openxmlformats.org/officeDocument/2006/relationships/image" Target="../media/image203.wmf"/><Relationship Id="rId15" Type="http://schemas.openxmlformats.org/officeDocument/2006/relationships/image" Target="../media/image181.wmf"/><Relationship Id="rId23" Type="http://schemas.openxmlformats.org/officeDocument/2006/relationships/image" Target="../media/image185.wmf"/><Relationship Id="rId28" Type="http://schemas.openxmlformats.org/officeDocument/2006/relationships/oleObject" Target="../embeddings/oleObject210.bin"/><Relationship Id="rId36" Type="http://schemas.openxmlformats.org/officeDocument/2006/relationships/oleObject" Target="../embeddings/oleObject214.bin"/><Relationship Id="rId10" Type="http://schemas.openxmlformats.org/officeDocument/2006/relationships/oleObject" Target="../embeddings/oleObject201.bin"/><Relationship Id="rId19" Type="http://schemas.openxmlformats.org/officeDocument/2006/relationships/image" Target="../media/image183.wmf"/><Relationship Id="rId31" Type="http://schemas.openxmlformats.org/officeDocument/2006/relationships/image" Target="../media/image208.emf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178.wmf"/><Relationship Id="rId14" Type="http://schemas.openxmlformats.org/officeDocument/2006/relationships/oleObject" Target="../embeddings/oleObject203.bin"/><Relationship Id="rId22" Type="http://schemas.openxmlformats.org/officeDocument/2006/relationships/oleObject" Target="../embeddings/oleObject207.bin"/><Relationship Id="rId27" Type="http://schemas.openxmlformats.org/officeDocument/2006/relationships/image" Target="../media/image206.emf"/><Relationship Id="rId30" Type="http://schemas.openxmlformats.org/officeDocument/2006/relationships/oleObject" Target="../embeddings/oleObject211.bin"/><Relationship Id="rId35" Type="http://schemas.openxmlformats.org/officeDocument/2006/relationships/image" Target="../media/image210.emf"/><Relationship Id="rId8" Type="http://schemas.openxmlformats.org/officeDocument/2006/relationships/oleObject" Target="../embeddings/oleObject200.bin"/><Relationship Id="rId3" Type="http://schemas.openxmlformats.org/officeDocument/2006/relationships/image" Target="../media/image202.w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27.bin"/><Relationship Id="rId21" Type="http://schemas.openxmlformats.org/officeDocument/2006/relationships/image" Target="../media/image221.wmf"/><Relationship Id="rId34" Type="http://schemas.openxmlformats.org/officeDocument/2006/relationships/oleObject" Target="../embeddings/oleObject231.bin"/><Relationship Id="rId42" Type="http://schemas.openxmlformats.org/officeDocument/2006/relationships/image" Target="../media/image245.wmf"/><Relationship Id="rId47" Type="http://schemas.openxmlformats.org/officeDocument/2006/relationships/oleObject" Target="../embeddings/oleObject237.bin"/><Relationship Id="rId50" Type="http://schemas.openxmlformats.org/officeDocument/2006/relationships/image" Target="../media/image235.wmf"/><Relationship Id="rId55" Type="http://schemas.openxmlformats.org/officeDocument/2006/relationships/oleObject" Target="../embeddings/oleObject241.bin"/><Relationship Id="rId63" Type="http://schemas.openxmlformats.org/officeDocument/2006/relationships/oleObject" Target="../embeddings/oleObject245.bin"/><Relationship Id="rId68" Type="http://schemas.openxmlformats.org/officeDocument/2006/relationships/image" Target="../media/image244.wmf"/><Relationship Id="rId7" Type="http://schemas.openxmlformats.org/officeDocument/2006/relationships/image" Target="../media/image21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2.bin"/><Relationship Id="rId29" Type="http://schemas.openxmlformats.org/officeDocument/2006/relationships/image" Target="../media/image225.emf"/><Relationship Id="rId11" Type="http://schemas.openxmlformats.org/officeDocument/2006/relationships/image" Target="../media/image216.wmf"/><Relationship Id="rId24" Type="http://schemas.openxmlformats.org/officeDocument/2006/relationships/oleObject" Target="../embeddings/oleObject226.bin"/><Relationship Id="rId32" Type="http://schemas.openxmlformats.org/officeDocument/2006/relationships/oleObject" Target="../embeddings/oleObject230.bin"/><Relationship Id="rId37" Type="http://schemas.openxmlformats.org/officeDocument/2006/relationships/image" Target="../media/image229.emf"/><Relationship Id="rId40" Type="http://schemas.openxmlformats.org/officeDocument/2006/relationships/oleObject" Target="../embeddings/oleObject234.bin"/><Relationship Id="rId45" Type="http://schemas.openxmlformats.org/officeDocument/2006/relationships/oleObject" Target="../embeddings/oleObject236.bin"/><Relationship Id="rId53" Type="http://schemas.openxmlformats.org/officeDocument/2006/relationships/oleObject" Target="../embeddings/oleObject240.bin"/><Relationship Id="rId58" Type="http://schemas.openxmlformats.org/officeDocument/2006/relationships/image" Target="../media/image239.wmf"/><Relationship Id="rId66" Type="http://schemas.openxmlformats.org/officeDocument/2006/relationships/image" Target="../media/image243.wmf"/><Relationship Id="rId5" Type="http://schemas.openxmlformats.org/officeDocument/2006/relationships/image" Target="../media/image213.wmf"/><Relationship Id="rId61" Type="http://schemas.openxmlformats.org/officeDocument/2006/relationships/oleObject" Target="../embeddings/oleObject244.bin"/><Relationship Id="rId19" Type="http://schemas.openxmlformats.org/officeDocument/2006/relationships/image" Target="../media/image220.wmf"/><Relationship Id="rId14" Type="http://schemas.openxmlformats.org/officeDocument/2006/relationships/oleObject" Target="../embeddings/oleObject221.bin"/><Relationship Id="rId22" Type="http://schemas.openxmlformats.org/officeDocument/2006/relationships/oleObject" Target="../embeddings/oleObject225.bin"/><Relationship Id="rId27" Type="http://schemas.openxmlformats.org/officeDocument/2006/relationships/image" Target="../media/image224.emf"/><Relationship Id="rId30" Type="http://schemas.openxmlformats.org/officeDocument/2006/relationships/oleObject" Target="../embeddings/oleObject229.bin"/><Relationship Id="rId35" Type="http://schemas.openxmlformats.org/officeDocument/2006/relationships/image" Target="../media/image228.emf"/><Relationship Id="rId43" Type="http://schemas.openxmlformats.org/officeDocument/2006/relationships/oleObject" Target="../embeddings/oleObject235.bin"/><Relationship Id="rId48" Type="http://schemas.openxmlformats.org/officeDocument/2006/relationships/image" Target="../media/image234.wmf"/><Relationship Id="rId56" Type="http://schemas.openxmlformats.org/officeDocument/2006/relationships/image" Target="../media/image238.wmf"/><Relationship Id="rId64" Type="http://schemas.openxmlformats.org/officeDocument/2006/relationships/image" Target="../media/image242.wmf"/><Relationship Id="rId8" Type="http://schemas.openxmlformats.org/officeDocument/2006/relationships/oleObject" Target="../embeddings/oleObject218.bin"/><Relationship Id="rId51" Type="http://schemas.openxmlformats.org/officeDocument/2006/relationships/oleObject" Target="../embeddings/oleObject239.bin"/><Relationship Id="rId3" Type="http://schemas.openxmlformats.org/officeDocument/2006/relationships/image" Target="../media/image202.wmf"/><Relationship Id="rId12" Type="http://schemas.openxmlformats.org/officeDocument/2006/relationships/oleObject" Target="../embeddings/oleObject220.bin"/><Relationship Id="rId17" Type="http://schemas.openxmlformats.org/officeDocument/2006/relationships/image" Target="../media/image219.wmf"/><Relationship Id="rId25" Type="http://schemas.openxmlformats.org/officeDocument/2006/relationships/image" Target="../media/image223.wmf"/><Relationship Id="rId33" Type="http://schemas.openxmlformats.org/officeDocument/2006/relationships/image" Target="../media/image227.emf"/><Relationship Id="rId38" Type="http://schemas.openxmlformats.org/officeDocument/2006/relationships/oleObject" Target="../embeddings/oleObject233.bin"/><Relationship Id="rId46" Type="http://schemas.openxmlformats.org/officeDocument/2006/relationships/image" Target="../media/image233.wmf"/><Relationship Id="rId59" Type="http://schemas.openxmlformats.org/officeDocument/2006/relationships/oleObject" Target="../embeddings/oleObject243.bin"/><Relationship Id="rId67" Type="http://schemas.openxmlformats.org/officeDocument/2006/relationships/oleObject" Target="../embeddings/oleObject247.bin"/><Relationship Id="rId20" Type="http://schemas.openxmlformats.org/officeDocument/2006/relationships/oleObject" Target="../embeddings/oleObject224.bin"/><Relationship Id="rId41" Type="http://schemas.openxmlformats.org/officeDocument/2006/relationships/image" Target="../media/image231.wmf"/><Relationship Id="rId54" Type="http://schemas.openxmlformats.org/officeDocument/2006/relationships/image" Target="../media/image237.wmf"/><Relationship Id="rId62" Type="http://schemas.openxmlformats.org/officeDocument/2006/relationships/image" Target="../media/image241.w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7.bin"/><Relationship Id="rId15" Type="http://schemas.openxmlformats.org/officeDocument/2006/relationships/image" Target="../media/image218.wmf"/><Relationship Id="rId23" Type="http://schemas.openxmlformats.org/officeDocument/2006/relationships/image" Target="../media/image222.wmf"/><Relationship Id="rId28" Type="http://schemas.openxmlformats.org/officeDocument/2006/relationships/oleObject" Target="../embeddings/oleObject228.bin"/><Relationship Id="rId36" Type="http://schemas.openxmlformats.org/officeDocument/2006/relationships/oleObject" Target="../embeddings/oleObject232.bin"/><Relationship Id="rId49" Type="http://schemas.openxmlformats.org/officeDocument/2006/relationships/oleObject" Target="../embeddings/oleObject238.bin"/><Relationship Id="rId57" Type="http://schemas.openxmlformats.org/officeDocument/2006/relationships/oleObject" Target="../embeddings/oleObject242.bin"/><Relationship Id="rId10" Type="http://schemas.openxmlformats.org/officeDocument/2006/relationships/oleObject" Target="../embeddings/oleObject219.bin"/><Relationship Id="rId31" Type="http://schemas.openxmlformats.org/officeDocument/2006/relationships/image" Target="../media/image226.emf"/><Relationship Id="rId44" Type="http://schemas.openxmlformats.org/officeDocument/2006/relationships/image" Target="../media/image232.wmf"/><Relationship Id="rId52" Type="http://schemas.openxmlformats.org/officeDocument/2006/relationships/image" Target="../media/image236.wmf"/><Relationship Id="rId60" Type="http://schemas.openxmlformats.org/officeDocument/2006/relationships/image" Target="../media/image240.wmf"/><Relationship Id="rId65" Type="http://schemas.openxmlformats.org/officeDocument/2006/relationships/oleObject" Target="../embeddings/oleObject246.bin"/><Relationship Id="rId4" Type="http://schemas.openxmlformats.org/officeDocument/2006/relationships/oleObject" Target="../embeddings/oleObject216.bin"/><Relationship Id="rId9" Type="http://schemas.openxmlformats.org/officeDocument/2006/relationships/image" Target="../media/image215.wmf"/><Relationship Id="rId13" Type="http://schemas.openxmlformats.org/officeDocument/2006/relationships/image" Target="../media/image217.wmf"/><Relationship Id="rId18" Type="http://schemas.openxmlformats.org/officeDocument/2006/relationships/oleObject" Target="../embeddings/oleObject223.bin"/><Relationship Id="rId39" Type="http://schemas.openxmlformats.org/officeDocument/2006/relationships/image" Target="../media/image230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wmf"/><Relationship Id="rId18" Type="http://schemas.openxmlformats.org/officeDocument/2006/relationships/oleObject" Target="../embeddings/oleObject255.bin"/><Relationship Id="rId26" Type="http://schemas.openxmlformats.org/officeDocument/2006/relationships/oleObject" Target="../embeddings/oleObject259.bin"/><Relationship Id="rId39" Type="http://schemas.openxmlformats.org/officeDocument/2006/relationships/oleObject" Target="../embeddings/oleObject265.bin"/><Relationship Id="rId21" Type="http://schemas.openxmlformats.org/officeDocument/2006/relationships/image" Target="../media/image254.wmf"/><Relationship Id="rId34" Type="http://schemas.openxmlformats.org/officeDocument/2006/relationships/oleObject" Target="../embeddings/oleObject263.bin"/><Relationship Id="rId42" Type="http://schemas.openxmlformats.org/officeDocument/2006/relationships/image" Target="../media/image264.wmf"/><Relationship Id="rId47" Type="http://schemas.openxmlformats.org/officeDocument/2006/relationships/oleObject" Target="../embeddings/oleObject269.bin"/><Relationship Id="rId50" Type="http://schemas.openxmlformats.org/officeDocument/2006/relationships/image" Target="../media/image268.wmf"/><Relationship Id="rId55" Type="http://schemas.openxmlformats.org/officeDocument/2006/relationships/oleObject" Target="../embeddings/oleObject273.bin"/><Relationship Id="rId63" Type="http://schemas.openxmlformats.org/officeDocument/2006/relationships/oleObject" Target="../embeddings/oleObject277.bin"/><Relationship Id="rId7" Type="http://schemas.openxmlformats.org/officeDocument/2006/relationships/image" Target="../media/image2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4.bin"/><Relationship Id="rId29" Type="http://schemas.openxmlformats.org/officeDocument/2006/relationships/image" Target="../media/image258.emf"/><Relationship Id="rId11" Type="http://schemas.openxmlformats.org/officeDocument/2006/relationships/image" Target="../media/image249.wmf"/><Relationship Id="rId24" Type="http://schemas.openxmlformats.org/officeDocument/2006/relationships/oleObject" Target="../embeddings/oleObject258.bin"/><Relationship Id="rId32" Type="http://schemas.openxmlformats.org/officeDocument/2006/relationships/oleObject" Target="../embeddings/oleObject262.bin"/><Relationship Id="rId37" Type="http://schemas.openxmlformats.org/officeDocument/2006/relationships/image" Target="../media/image262.emf"/><Relationship Id="rId40" Type="http://schemas.openxmlformats.org/officeDocument/2006/relationships/image" Target="../media/image263.wmf"/><Relationship Id="rId45" Type="http://schemas.openxmlformats.org/officeDocument/2006/relationships/oleObject" Target="../embeddings/oleObject268.bin"/><Relationship Id="rId53" Type="http://schemas.openxmlformats.org/officeDocument/2006/relationships/oleObject" Target="../embeddings/oleObject272.bin"/><Relationship Id="rId58" Type="http://schemas.openxmlformats.org/officeDocument/2006/relationships/image" Target="../media/image272.wmf"/><Relationship Id="rId5" Type="http://schemas.openxmlformats.org/officeDocument/2006/relationships/image" Target="../media/image246.wmf"/><Relationship Id="rId61" Type="http://schemas.openxmlformats.org/officeDocument/2006/relationships/oleObject" Target="../embeddings/oleObject276.bin"/><Relationship Id="rId19" Type="http://schemas.openxmlformats.org/officeDocument/2006/relationships/image" Target="../media/image253.wmf"/><Relationship Id="rId14" Type="http://schemas.openxmlformats.org/officeDocument/2006/relationships/oleObject" Target="../embeddings/oleObject253.bin"/><Relationship Id="rId22" Type="http://schemas.openxmlformats.org/officeDocument/2006/relationships/oleObject" Target="../embeddings/oleObject257.bin"/><Relationship Id="rId27" Type="http://schemas.openxmlformats.org/officeDocument/2006/relationships/image" Target="../media/image257.emf"/><Relationship Id="rId30" Type="http://schemas.openxmlformats.org/officeDocument/2006/relationships/oleObject" Target="../embeddings/oleObject261.bin"/><Relationship Id="rId35" Type="http://schemas.openxmlformats.org/officeDocument/2006/relationships/image" Target="../media/image261.emf"/><Relationship Id="rId43" Type="http://schemas.openxmlformats.org/officeDocument/2006/relationships/oleObject" Target="../embeddings/oleObject267.bin"/><Relationship Id="rId48" Type="http://schemas.openxmlformats.org/officeDocument/2006/relationships/image" Target="../media/image267.wmf"/><Relationship Id="rId56" Type="http://schemas.openxmlformats.org/officeDocument/2006/relationships/image" Target="../media/image271.wmf"/><Relationship Id="rId64" Type="http://schemas.openxmlformats.org/officeDocument/2006/relationships/image" Target="../media/image275.wmf"/><Relationship Id="rId8" Type="http://schemas.openxmlformats.org/officeDocument/2006/relationships/oleObject" Target="../embeddings/oleObject250.bin"/><Relationship Id="rId51" Type="http://schemas.openxmlformats.org/officeDocument/2006/relationships/oleObject" Target="../embeddings/oleObject271.bin"/><Relationship Id="rId3" Type="http://schemas.openxmlformats.org/officeDocument/2006/relationships/image" Target="../media/image202.wmf"/><Relationship Id="rId12" Type="http://schemas.openxmlformats.org/officeDocument/2006/relationships/oleObject" Target="../embeddings/oleObject252.bin"/><Relationship Id="rId17" Type="http://schemas.openxmlformats.org/officeDocument/2006/relationships/image" Target="../media/image252.wmf"/><Relationship Id="rId25" Type="http://schemas.openxmlformats.org/officeDocument/2006/relationships/image" Target="../media/image256.wmf"/><Relationship Id="rId33" Type="http://schemas.openxmlformats.org/officeDocument/2006/relationships/image" Target="../media/image260.emf"/><Relationship Id="rId38" Type="http://schemas.openxmlformats.org/officeDocument/2006/relationships/image" Target="../media/image276.wmf"/><Relationship Id="rId46" Type="http://schemas.openxmlformats.org/officeDocument/2006/relationships/image" Target="../media/image266.wmf"/><Relationship Id="rId59" Type="http://schemas.openxmlformats.org/officeDocument/2006/relationships/oleObject" Target="../embeddings/oleObject275.bin"/><Relationship Id="rId20" Type="http://schemas.openxmlformats.org/officeDocument/2006/relationships/oleObject" Target="../embeddings/oleObject256.bin"/><Relationship Id="rId41" Type="http://schemas.openxmlformats.org/officeDocument/2006/relationships/oleObject" Target="../embeddings/oleObject266.bin"/><Relationship Id="rId54" Type="http://schemas.openxmlformats.org/officeDocument/2006/relationships/image" Target="../media/image270.wmf"/><Relationship Id="rId62" Type="http://schemas.openxmlformats.org/officeDocument/2006/relationships/image" Target="../media/image274.w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49.bin"/><Relationship Id="rId15" Type="http://schemas.openxmlformats.org/officeDocument/2006/relationships/image" Target="../media/image251.wmf"/><Relationship Id="rId23" Type="http://schemas.openxmlformats.org/officeDocument/2006/relationships/image" Target="../media/image255.wmf"/><Relationship Id="rId28" Type="http://schemas.openxmlformats.org/officeDocument/2006/relationships/oleObject" Target="../embeddings/oleObject260.bin"/><Relationship Id="rId36" Type="http://schemas.openxmlformats.org/officeDocument/2006/relationships/oleObject" Target="../embeddings/oleObject264.bin"/><Relationship Id="rId49" Type="http://schemas.openxmlformats.org/officeDocument/2006/relationships/oleObject" Target="../embeddings/oleObject270.bin"/><Relationship Id="rId57" Type="http://schemas.openxmlformats.org/officeDocument/2006/relationships/oleObject" Target="../embeddings/oleObject274.bin"/><Relationship Id="rId10" Type="http://schemas.openxmlformats.org/officeDocument/2006/relationships/oleObject" Target="../embeddings/oleObject251.bin"/><Relationship Id="rId31" Type="http://schemas.openxmlformats.org/officeDocument/2006/relationships/image" Target="../media/image259.emf"/><Relationship Id="rId44" Type="http://schemas.openxmlformats.org/officeDocument/2006/relationships/image" Target="../media/image265.wmf"/><Relationship Id="rId52" Type="http://schemas.openxmlformats.org/officeDocument/2006/relationships/image" Target="../media/image269.wmf"/><Relationship Id="rId60" Type="http://schemas.openxmlformats.org/officeDocument/2006/relationships/image" Target="../media/image273.wmf"/><Relationship Id="rId4" Type="http://schemas.openxmlformats.org/officeDocument/2006/relationships/oleObject" Target="../embeddings/oleObject248.bin"/><Relationship Id="rId9" Type="http://schemas.openxmlformats.org/officeDocument/2006/relationships/image" Target="../media/image248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284.wmf"/><Relationship Id="rId26" Type="http://schemas.openxmlformats.org/officeDocument/2006/relationships/oleObject" Target="../embeddings/oleObject289.bin"/><Relationship Id="rId39" Type="http://schemas.openxmlformats.org/officeDocument/2006/relationships/image" Target="../media/image182.wmf"/><Relationship Id="rId21" Type="http://schemas.openxmlformats.org/officeDocument/2006/relationships/oleObject" Target="../embeddings/oleObject287.bin"/><Relationship Id="rId34" Type="http://schemas.openxmlformats.org/officeDocument/2006/relationships/oleObject" Target="../embeddings/oleObject293.bin"/><Relationship Id="rId42" Type="http://schemas.openxmlformats.org/officeDocument/2006/relationships/oleObject" Target="../embeddings/oleObject297.bin"/><Relationship Id="rId47" Type="http://schemas.openxmlformats.org/officeDocument/2006/relationships/image" Target="../media/image291.wmf"/><Relationship Id="rId7" Type="http://schemas.openxmlformats.org/officeDocument/2006/relationships/oleObject" Target="../embeddings/oleObject28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83.wmf"/><Relationship Id="rId29" Type="http://schemas.openxmlformats.org/officeDocument/2006/relationships/image" Target="../media/image203.wmf"/><Relationship Id="rId11" Type="http://schemas.openxmlformats.org/officeDocument/2006/relationships/oleObject" Target="../embeddings/oleObject282.bin"/><Relationship Id="rId24" Type="http://schemas.openxmlformats.org/officeDocument/2006/relationships/oleObject" Target="../embeddings/oleObject288.bin"/><Relationship Id="rId32" Type="http://schemas.openxmlformats.org/officeDocument/2006/relationships/oleObject" Target="../embeddings/oleObject292.bin"/><Relationship Id="rId37" Type="http://schemas.openxmlformats.org/officeDocument/2006/relationships/image" Target="../media/image181.wmf"/><Relationship Id="rId40" Type="http://schemas.openxmlformats.org/officeDocument/2006/relationships/oleObject" Target="../embeddings/oleObject296.bin"/><Relationship Id="rId45" Type="http://schemas.openxmlformats.org/officeDocument/2006/relationships/image" Target="../media/image185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image" Target="../media/image202.wmf"/><Relationship Id="rId28" Type="http://schemas.openxmlformats.org/officeDocument/2006/relationships/oleObject" Target="../embeddings/oleObject290.bin"/><Relationship Id="rId36" Type="http://schemas.openxmlformats.org/officeDocument/2006/relationships/oleObject" Target="../embeddings/oleObject294.bin"/><Relationship Id="rId49" Type="http://schemas.openxmlformats.org/officeDocument/2006/relationships/image" Target="../media/image292.wmf"/><Relationship Id="rId10" Type="http://schemas.openxmlformats.org/officeDocument/2006/relationships/image" Target="../media/image280.wmf"/><Relationship Id="rId19" Type="http://schemas.openxmlformats.org/officeDocument/2006/relationships/oleObject" Target="../embeddings/oleObject286.bin"/><Relationship Id="rId31" Type="http://schemas.openxmlformats.org/officeDocument/2006/relationships/image" Target="../media/image289.wmf"/><Relationship Id="rId44" Type="http://schemas.openxmlformats.org/officeDocument/2006/relationships/oleObject" Target="../embeddings/oleObject298.bin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282.wmf"/><Relationship Id="rId22" Type="http://schemas.openxmlformats.org/officeDocument/2006/relationships/image" Target="../media/image286.wmf"/><Relationship Id="rId27" Type="http://schemas.openxmlformats.org/officeDocument/2006/relationships/image" Target="../media/image288.wmf"/><Relationship Id="rId30" Type="http://schemas.openxmlformats.org/officeDocument/2006/relationships/oleObject" Target="../embeddings/oleObject291.bin"/><Relationship Id="rId35" Type="http://schemas.openxmlformats.org/officeDocument/2006/relationships/image" Target="../media/image180.wmf"/><Relationship Id="rId43" Type="http://schemas.openxmlformats.org/officeDocument/2006/relationships/image" Target="../media/image184.wmf"/><Relationship Id="rId48" Type="http://schemas.openxmlformats.org/officeDocument/2006/relationships/oleObject" Target="../embeddings/oleObject300.bin"/><Relationship Id="rId8" Type="http://schemas.openxmlformats.org/officeDocument/2006/relationships/image" Target="../media/image279.wmf"/><Relationship Id="rId3" Type="http://schemas.openxmlformats.org/officeDocument/2006/relationships/oleObject" Target="../embeddings/oleObject278.bin"/><Relationship Id="rId12" Type="http://schemas.openxmlformats.org/officeDocument/2006/relationships/image" Target="../media/image281.wmf"/><Relationship Id="rId17" Type="http://schemas.openxmlformats.org/officeDocument/2006/relationships/oleObject" Target="../embeddings/oleObject285.bin"/><Relationship Id="rId25" Type="http://schemas.openxmlformats.org/officeDocument/2006/relationships/image" Target="../media/image287.wmf"/><Relationship Id="rId33" Type="http://schemas.openxmlformats.org/officeDocument/2006/relationships/image" Target="../media/image290.wmf"/><Relationship Id="rId38" Type="http://schemas.openxmlformats.org/officeDocument/2006/relationships/oleObject" Target="../embeddings/oleObject295.bin"/><Relationship Id="rId46" Type="http://schemas.openxmlformats.org/officeDocument/2006/relationships/oleObject" Target="../embeddings/oleObject299.bin"/><Relationship Id="rId20" Type="http://schemas.openxmlformats.org/officeDocument/2006/relationships/image" Target="../media/image285.wmf"/><Relationship Id="rId41" Type="http://schemas.openxmlformats.org/officeDocument/2006/relationships/image" Target="../media/image183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3.bin"/><Relationship Id="rId13" Type="http://schemas.openxmlformats.org/officeDocument/2006/relationships/image" Target="../media/image297.emf"/><Relationship Id="rId18" Type="http://schemas.openxmlformats.org/officeDocument/2006/relationships/oleObject" Target="../embeddings/oleObject308.bin"/><Relationship Id="rId26" Type="http://schemas.openxmlformats.org/officeDocument/2006/relationships/image" Target="../media/image301.emf"/><Relationship Id="rId3" Type="http://schemas.openxmlformats.org/officeDocument/2006/relationships/oleObject" Target="../embeddings/oleObject301.bin"/><Relationship Id="rId21" Type="http://schemas.openxmlformats.org/officeDocument/2006/relationships/image" Target="../media/image300.emf"/><Relationship Id="rId7" Type="http://schemas.openxmlformats.org/officeDocument/2006/relationships/image" Target="../media/image294.wmf"/><Relationship Id="rId12" Type="http://schemas.openxmlformats.org/officeDocument/2006/relationships/oleObject" Target="../embeddings/oleObject305.bin"/><Relationship Id="rId17" Type="http://schemas.openxmlformats.org/officeDocument/2006/relationships/oleObject" Target="../embeddings/oleObject307.bin"/><Relationship Id="rId25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4.wmf"/><Relationship Id="rId20" Type="http://schemas.openxmlformats.org/officeDocument/2006/relationships/oleObject" Target="../embeddings/oleObject309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2.bin"/><Relationship Id="rId11" Type="http://schemas.openxmlformats.org/officeDocument/2006/relationships/image" Target="../media/image296.emf"/><Relationship Id="rId24" Type="http://schemas.openxmlformats.org/officeDocument/2006/relationships/image" Target="../media/image41.wmf"/><Relationship Id="rId5" Type="http://schemas.openxmlformats.org/officeDocument/2006/relationships/image" Target="../media/image303.png"/><Relationship Id="rId15" Type="http://schemas.openxmlformats.org/officeDocument/2006/relationships/image" Target="../media/image298.emf"/><Relationship Id="rId23" Type="http://schemas.openxmlformats.org/officeDocument/2006/relationships/oleObject" Target="../embeddings/oleObject311.bin"/><Relationship Id="rId28" Type="http://schemas.openxmlformats.org/officeDocument/2006/relationships/image" Target="../media/image302.emf"/><Relationship Id="rId10" Type="http://schemas.openxmlformats.org/officeDocument/2006/relationships/oleObject" Target="../embeddings/oleObject304.bin"/><Relationship Id="rId19" Type="http://schemas.openxmlformats.org/officeDocument/2006/relationships/image" Target="../media/image299.emf"/><Relationship Id="rId4" Type="http://schemas.openxmlformats.org/officeDocument/2006/relationships/image" Target="../media/image293.emf"/><Relationship Id="rId9" Type="http://schemas.openxmlformats.org/officeDocument/2006/relationships/image" Target="../media/image295.wmf"/><Relationship Id="rId14" Type="http://schemas.openxmlformats.org/officeDocument/2006/relationships/oleObject" Target="../embeddings/oleObject306.bin"/><Relationship Id="rId22" Type="http://schemas.openxmlformats.org/officeDocument/2006/relationships/oleObject" Target="../embeddings/oleObject310.bin"/><Relationship Id="rId27" Type="http://schemas.openxmlformats.org/officeDocument/2006/relationships/oleObject" Target="../embeddings/oleObject31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3" Type="http://schemas.openxmlformats.org/officeDocument/2006/relationships/image" Target="../media/image304.wmf"/><Relationship Id="rId7" Type="http://schemas.openxmlformats.org/officeDocument/2006/relationships/oleObject" Target="../embeddings/oleObject315.bin"/><Relationship Id="rId12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09.png"/><Relationship Id="rId11" Type="http://schemas.openxmlformats.org/officeDocument/2006/relationships/image" Target="../media/image310.png"/><Relationship Id="rId5" Type="http://schemas.openxmlformats.org/officeDocument/2006/relationships/image" Target="../media/image306.emf"/><Relationship Id="rId10" Type="http://schemas.openxmlformats.org/officeDocument/2006/relationships/image" Target="../media/image308.emf"/><Relationship Id="rId4" Type="http://schemas.openxmlformats.org/officeDocument/2006/relationships/oleObject" Target="../embeddings/oleObject314.bin"/><Relationship Id="rId9" Type="http://schemas.openxmlformats.org/officeDocument/2006/relationships/oleObject" Target="../embeddings/oleObject31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oleObject" Target="../embeddings/oleObject322.bin"/><Relationship Id="rId18" Type="http://schemas.openxmlformats.org/officeDocument/2006/relationships/image" Target="../media/image319.wmf"/><Relationship Id="rId3" Type="http://schemas.openxmlformats.org/officeDocument/2006/relationships/oleObject" Target="../embeddings/oleObject317.bin"/><Relationship Id="rId21" Type="http://schemas.openxmlformats.org/officeDocument/2006/relationships/image" Target="../media/image323.png"/><Relationship Id="rId7" Type="http://schemas.openxmlformats.org/officeDocument/2006/relationships/oleObject" Target="../embeddings/oleObject319.bin"/><Relationship Id="rId12" Type="http://schemas.openxmlformats.org/officeDocument/2006/relationships/image" Target="../media/image316.emf"/><Relationship Id="rId17" Type="http://schemas.openxmlformats.org/officeDocument/2006/relationships/oleObject" Target="../embeddings/oleObject324.bin"/><Relationship Id="rId25" Type="http://schemas.openxmlformats.org/officeDocument/2006/relationships/image" Target="../media/image32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8.wmf"/><Relationship Id="rId20" Type="http://schemas.openxmlformats.org/officeDocument/2006/relationships/image" Target="../media/image320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13.emf"/><Relationship Id="rId11" Type="http://schemas.openxmlformats.org/officeDocument/2006/relationships/oleObject" Target="../embeddings/oleObject321.bin"/><Relationship Id="rId24" Type="http://schemas.openxmlformats.org/officeDocument/2006/relationships/oleObject" Target="../embeddings/oleObject327.bin"/><Relationship Id="rId5" Type="http://schemas.openxmlformats.org/officeDocument/2006/relationships/oleObject" Target="../embeddings/oleObject318.bin"/><Relationship Id="rId15" Type="http://schemas.openxmlformats.org/officeDocument/2006/relationships/oleObject" Target="../embeddings/oleObject323.bin"/><Relationship Id="rId23" Type="http://schemas.openxmlformats.org/officeDocument/2006/relationships/image" Target="../media/image321.emf"/><Relationship Id="rId10" Type="http://schemas.openxmlformats.org/officeDocument/2006/relationships/image" Target="../media/image315.emf"/><Relationship Id="rId19" Type="http://schemas.openxmlformats.org/officeDocument/2006/relationships/oleObject" Target="../embeddings/oleObject325.bin"/><Relationship Id="rId4" Type="http://schemas.openxmlformats.org/officeDocument/2006/relationships/image" Target="../media/image312.emf"/><Relationship Id="rId9" Type="http://schemas.openxmlformats.org/officeDocument/2006/relationships/oleObject" Target="../embeddings/oleObject320.bin"/><Relationship Id="rId14" Type="http://schemas.openxmlformats.org/officeDocument/2006/relationships/image" Target="../media/image317.wmf"/><Relationship Id="rId22" Type="http://schemas.openxmlformats.org/officeDocument/2006/relationships/oleObject" Target="../embeddings/oleObject32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oleObject" Target="../embeddings/oleObject333.bin"/><Relationship Id="rId18" Type="http://schemas.openxmlformats.org/officeDocument/2006/relationships/image" Target="../media/image331.e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0.bin"/><Relationship Id="rId12" Type="http://schemas.openxmlformats.org/officeDocument/2006/relationships/image" Target="../media/image328.emf"/><Relationship Id="rId17" Type="http://schemas.openxmlformats.org/officeDocument/2006/relationships/oleObject" Target="../embeddings/oleObject3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0.emf"/><Relationship Id="rId20" Type="http://schemas.openxmlformats.org/officeDocument/2006/relationships/image" Target="../media/image333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25.emf"/><Relationship Id="rId11" Type="http://schemas.openxmlformats.org/officeDocument/2006/relationships/oleObject" Target="../embeddings/oleObject332.bin"/><Relationship Id="rId5" Type="http://schemas.openxmlformats.org/officeDocument/2006/relationships/oleObject" Target="../embeddings/oleObject329.bin"/><Relationship Id="rId15" Type="http://schemas.openxmlformats.org/officeDocument/2006/relationships/oleObject" Target="../embeddings/oleObject334.bin"/><Relationship Id="rId10" Type="http://schemas.openxmlformats.org/officeDocument/2006/relationships/image" Target="../media/image327.emf"/><Relationship Id="rId19" Type="http://schemas.openxmlformats.org/officeDocument/2006/relationships/image" Target="../media/image332.png"/><Relationship Id="rId4" Type="http://schemas.openxmlformats.org/officeDocument/2006/relationships/image" Target="../media/image324.emf"/><Relationship Id="rId9" Type="http://schemas.openxmlformats.org/officeDocument/2006/relationships/oleObject" Target="../embeddings/oleObject331.bin"/><Relationship Id="rId14" Type="http://schemas.openxmlformats.org/officeDocument/2006/relationships/image" Target="../media/image3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&#32437;&#27874;.MP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Grp="1" noChangeAspect="1"/>
          </p:cNvGraphicFramePr>
          <p:nvPr>
            <p:ph/>
          </p:nvPr>
        </p:nvGraphicFramePr>
        <p:xfrm>
          <a:off x="4572000" y="0"/>
          <a:ext cx="457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10266667" imgH="7714286" progId="PBrush">
                  <p:embed/>
                </p:oleObj>
              </mc:Choice>
              <mc:Fallback>
                <p:oleObj r:id="rId3" imgW="10266667" imgH="7714286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0"/>
                        <a:ext cx="457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717550" y="857250"/>
            <a:ext cx="34940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aseline="0">
                <a:latin typeface="Times New Roman" panose="02020603050405020304" pitchFamily="18" charset="0"/>
                <a:ea typeface="隶书" panose="02010509060101010101" pitchFamily="49" charset="-122"/>
              </a:rPr>
              <a:t>第四篇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54063" y="2192338"/>
            <a:ext cx="3205162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7200" b="0" baseline="0">
                <a:latin typeface="Times New Roman" panose="02020603050405020304" pitchFamily="18" charset="0"/>
                <a:ea typeface="隶书" panose="02010509060101010101" pitchFamily="49" charset="-122"/>
              </a:rPr>
              <a:t>振动与</a:t>
            </a:r>
          </a:p>
          <a:p>
            <a:pPr algn="ctr" eaLnBrk="1" hangingPunct="1">
              <a:lnSpc>
                <a:spcPct val="80000"/>
              </a:lnSpc>
            </a:pPr>
            <a:r>
              <a:rPr lang="zh-CN" altLang="en-US" sz="7200" b="0" baseline="0">
                <a:latin typeface="Times New Roman" panose="02020603050405020304" pitchFamily="18" charset="0"/>
                <a:ea typeface="隶书" panose="02010509060101010101" pitchFamily="49" charset="-122"/>
              </a:rPr>
              <a:t>波动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395288" y="4508500"/>
            <a:ext cx="3738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aseline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机械波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  <p:bldP spid="307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i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76200" y="-26988"/>
            <a:ext cx="7491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solidFill>
                  <a:srgbClr val="FF0000"/>
                </a:solidFill>
              </a:rPr>
              <a:t>AIGO: </a:t>
            </a:r>
            <a:r>
              <a:rPr lang="en-US" altLang="zh-CN">
                <a:solidFill>
                  <a:srgbClr val="FF0000"/>
                </a:solidFill>
              </a:rPr>
              <a:t>Australian International Gravitational-wave Observatory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21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79388" y="0"/>
            <a:ext cx="6450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solidFill>
                  <a:srgbClr val="FF0000"/>
                </a:solidFill>
              </a:rPr>
              <a:t>LISA: Laser Interferometric Space Antenna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185738" y="1484313"/>
            <a:ext cx="25860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rgbClr val="FF0000"/>
                </a:solidFill>
              </a:rPr>
              <a:t>中国：天琴计划</a:t>
            </a:r>
          </a:p>
        </p:txBody>
      </p:sp>
      <p:pic>
        <p:nvPicPr>
          <p:cNvPr id="13318" name="Picture 6" descr="https://gss0.bdstatic.com/-4o3dSag_xI4khGkpoWK1HF6hhy/baike/c0%3Dbaike80%2C5%2C5%2C80%2C26/sign=9c57944c357adab429dd1311eabdd879/adaf2edda3cc7cd9e95e13bd3a01213fb80e91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8" y="1412875"/>
            <a:ext cx="9032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887788" y="3303588"/>
          <a:ext cx="270668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r:id="rId3" imgW="2572109" imgH="1095528" progId="PBrush">
                  <p:embed/>
                </p:oleObj>
              </mc:Choice>
              <mc:Fallback>
                <p:oleObj r:id="rId3" imgW="2572109" imgH="1095528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3303588"/>
                        <a:ext cx="270668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59563" y="3295650"/>
          <a:ext cx="2562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r:id="rId5" imgW="2561905" imgH="1085714" progId="PBrush">
                  <p:embed/>
                </p:oleObj>
              </mc:Choice>
              <mc:Fallback>
                <p:oleObj r:id="rId5" imgW="2561905" imgH="1085714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95650"/>
                        <a:ext cx="25622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032500" y="1238250"/>
          <a:ext cx="1095375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r:id="rId7" imgW="1095528" imgH="2572109" progId="PBrush">
                  <p:embed/>
                </p:oleObj>
              </mc:Choice>
              <mc:Fallback>
                <p:oleObj r:id="rId7" imgW="1095528" imgH="2572109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1238250"/>
                        <a:ext cx="1095375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081713" y="4191000"/>
          <a:ext cx="1095375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r:id="rId9" imgW="1095528" imgH="2572109" progId="PBrush">
                  <p:embed/>
                </p:oleObj>
              </mc:Choice>
              <mc:Fallback>
                <p:oleObj r:id="rId9" imgW="1095528" imgH="2572109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4191000"/>
                        <a:ext cx="1095375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rc 6"/>
          <p:cNvSpPr>
            <a:spLocks/>
          </p:cNvSpPr>
          <p:nvPr/>
        </p:nvSpPr>
        <p:spPr bwMode="auto">
          <a:xfrm>
            <a:off x="6435725" y="3851275"/>
            <a:ext cx="1465263" cy="379413"/>
          </a:xfrm>
          <a:custGeom>
            <a:avLst/>
            <a:gdLst>
              <a:gd name="T0" fmla="*/ 2147483646 w 23234"/>
              <a:gd name="T1" fmla="*/ 0 h 42562"/>
              <a:gd name="T2" fmla="*/ 0 w 23234"/>
              <a:gd name="T3" fmla="*/ 2147483646 h 42562"/>
              <a:gd name="T4" fmla="*/ 2147483646 w 23234"/>
              <a:gd name="T5" fmla="*/ 2147483646 h 42562"/>
              <a:gd name="T6" fmla="*/ 0 60000 65536"/>
              <a:gd name="T7" fmla="*/ 0 60000 65536"/>
              <a:gd name="T8" fmla="*/ 0 60000 65536"/>
              <a:gd name="T9" fmla="*/ 0 w 23234"/>
              <a:gd name="T10" fmla="*/ 0 h 42562"/>
              <a:gd name="T11" fmla="*/ 23234 w 23234"/>
              <a:gd name="T12" fmla="*/ 42562 h 42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34" h="42562" fill="none" extrusionOk="0">
                <a:moveTo>
                  <a:pt x="6844" y="-1"/>
                </a:moveTo>
                <a:cubicBezTo>
                  <a:pt x="16473" y="2393"/>
                  <a:pt x="23234" y="11039"/>
                  <a:pt x="23234" y="20962"/>
                </a:cubicBezTo>
                <a:cubicBezTo>
                  <a:pt x="23234" y="32891"/>
                  <a:pt x="13563" y="42562"/>
                  <a:pt x="1634" y="42562"/>
                </a:cubicBezTo>
                <a:cubicBezTo>
                  <a:pt x="1088" y="42562"/>
                  <a:pt x="543" y="42541"/>
                  <a:pt x="-1" y="42500"/>
                </a:cubicBezTo>
              </a:path>
              <a:path w="23234" h="42562" stroke="0" extrusionOk="0">
                <a:moveTo>
                  <a:pt x="6844" y="-1"/>
                </a:moveTo>
                <a:cubicBezTo>
                  <a:pt x="16473" y="2393"/>
                  <a:pt x="23234" y="11039"/>
                  <a:pt x="23234" y="20962"/>
                </a:cubicBezTo>
                <a:cubicBezTo>
                  <a:pt x="23234" y="32891"/>
                  <a:pt x="13563" y="42562"/>
                  <a:pt x="1634" y="42562"/>
                </a:cubicBezTo>
                <a:cubicBezTo>
                  <a:pt x="1088" y="42562"/>
                  <a:pt x="543" y="42541"/>
                  <a:pt x="-1" y="42500"/>
                </a:cubicBezTo>
                <a:lnTo>
                  <a:pt x="1634" y="20962"/>
                </a:lnTo>
                <a:lnTo>
                  <a:pt x="6844" y="-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99" name="Arc 7"/>
          <p:cNvSpPr>
            <a:spLocks/>
          </p:cNvSpPr>
          <p:nvPr/>
        </p:nvSpPr>
        <p:spPr bwMode="auto">
          <a:xfrm>
            <a:off x="6300788" y="3832225"/>
            <a:ext cx="1931987" cy="381000"/>
          </a:xfrm>
          <a:custGeom>
            <a:avLst/>
            <a:gdLst>
              <a:gd name="T0" fmla="*/ 0 w 24788"/>
              <a:gd name="T1" fmla="*/ 2147483646 h 43200"/>
              <a:gd name="T2" fmla="*/ 2147483646 w 24788"/>
              <a:gd name="T3" fmla="*/ 2147483646 h 43200"/>
              <a:gd name="T4" fmla="*/ 2147483646 w 24788"/>
              <a:gd name="T5" fmla="*/ 2147483646 h 43200"/>
              <a:gd name="T6" fmla="*/ 0 60000 65536"/>
              <a:gd name="T7" fmla="*/ 0 60000 65536"/>
              <a:gd name="T8" fmla="*/ 0 60000 65536"/>
              <a:gd name="T9" fmla="*/ 0 w 24788"/>
              <a:gd name="T10" fmla="*/ 0 h 43200"/>
              <a:gd name="T11" fmla="*/ 24788 w 24788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788" h="43200" fill="none" extrusionOk="0">
                <a:moveTo>
                  <a:pt x="-1" y="236"/>
                </a:moveTo>
                <a:cubicBezTo>
                  <a:pt x="1055" y="79"/>
                  <a:pt x="2120" y="-1"/>
                  <a:pt x="3188" y="0"/>
                </a:cubicBezTo>
                <a:cubicBezTo>
                  <a:pt x="15117" y="0"/>
                  <a:pt x="24788" y="9670"/>
                  <a:pt x="24788" y="21600"/>
                </a:cubicBezTo>
                <a:cubicBezTo>
                  <a:pt x="24788" y="33529"/>
                  <a:pt x="15117" y="43200"/>
                  <a:pt x="3188" y="43200"/>
                </a:cubicBezTo>
                <a:cubicBezTo>
                  <a:pt x="3059" y="43200"/>
                  <a:pt x="2930" y="43198"/>
                  <a:pt x="2802" y="43196"/>
                </a:cubicBezTo>
              </a:path>
              <a:path w="24788" h="43200" stroke="0" extrusionOk="0">
                <a:moveTo>
                  <a:pt x="-1" y="236"/>
                </a:moveTo>
                <a:cubicBezTo>
                  <a:pt x="1055" y="79"/>
                  <a:pt x="2120" y="-1"/>
                  <a:pt x="3188" y="0"/>
                </a:cubicBezTo>
                <a:cubicBezTo>
                  <a:pt x="15117" y="0"/>
                  <a:pt x="24788" y="9670"/>
                  <a:pt x="24788" y="21600"/>
                </a:cubicBezTo>
                <a:cubicBezTo>
                  <a:pt x="24788" y="33529"/>
                  <a:pt x="15117" y="43200"/>
                  <a:pt x="3188" y="43200"/>
                </a:cubicBezTo>
                <a:cubicBezTo>
                  <a:pt x="3059" y="43200"/>
                  <a:pt x="2930" y="43198"/>
                  <a:pt x="2802" y="43196"/>
                </a:cubicBezTo>
                <a:lnTo>
                  <a:pt x="3188" y="21600"/>
                </a:lnTo>
                <a:lnTo>
                  <a:pt x="-1" y="23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453188" y="3651250"/>
            <a:ext cx="228600" cy="736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581025"/>
            <a:ext cx="4679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1.5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波的几何描述</a:t>
            </a: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323850" y="1341438"/>
            <a:ext cx="5292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aseline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 波阵面（波面）</a:t>
            </a:r>
          </a:p>
        </p:txBody>
      </p:sp>
      <p:sp>
        <p:nvSpPr>
          <p:cNvPr id="8203" name="Arc 11"/>
          <p:cNvSpPr>
            <a:spLocks/>
          </p:cNvSpPr>
          <p:nvPr/>
        </p:nvSpPr>
        <p:spPr bwMode="auto">
          <a:xfrm>
            <a:off x="5233988" y="3829050"/>
            <a:ext cx="1609725" cy="379413"/>
          </a:xfrm>
          <a:custGeom>
            <a:avLst/>
            <a:gdLst>
              <a:gd name="T0" fmla="*/ 2147483646 w 26833"/>
              <a:gd name="T1" fmla="*/ 2147483646 h 43160"/>
              <a:gd name="T2" fmla="*/ 2147483646 w 26833"/>
              <a:gd name="T3" fmla="*/ 2147483646 h 43160"/>
              <a:gd name="T4" fmla="*/ 2147483646 w 26833"/>
              <a:gd name="T5" fmla="*/ 2147483646 h 43160"/>
              <a:gd name="T6" fmla="*/ 0 60000 65536"/>
              <a:gd name="T7" fmla="*/ 0 60000 65536"/>
              <a:gd name="T8" fmla="*/ 0 60000 65536"/>
              <a:gd name="T9" fmla="*/ 0 w 26833"/>
              <a:gd name="T10" fmla="*/ 0 h 43160"/>
              <a:gd name="T11" fmla="*/ 26833 w 26833"/>
              <a:gd name="T12" fmla="*/ 43160 h 43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833" h="43160" fill="none" extrusionOk="0">
                <a:moveTo>
                  <a:pt x="20282" y="43159"/>
                </a:moveTo>
                <a:cubicBezTo>
                  <a:pt x="8885" y="42463"/>
                  <a:pt x="0" y="3301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364" y="-1"/>
                  <a:pt x="25121" y="216"/>
                  <a:pt x="26833" y="643"/>
                </a:cubicBezTo>
              </a:path>
              <a:path w="26833" h="43160" stroke="0" extrusionOk="0">
                <a:moveTo>
                  <a:pt x="20282" y="43159"/>
                </a:moveTo>
                <a:cubicBezTo>
                  <a:pt x="8885" y="42463"/>
                  <a:pt x="0" y="3301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364" y="-1"/>
                  <a:pt x="25121" y="216"/>
                  <a:pt x="26833" y="643"/>
                </a:cubicBezTo>
                <a:lnTo>
                  <a:pt x="21600" y="21600"/>
                </a:lnTo>
                <a:lnTo>
                  <a:pt x="20282" y="43159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1476375" y="1881188"/>
            <a:ext cx="324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振动位相相同的点</a:t>
            </a:r>
            <a:r>
              <a:rPr lang="zh-CN" altLang="en-US" baseline="0">
                <a:latin typeface="Times New Roman" panose="02020603050405020304" pitchFamily="18" charset="0"/>
              </a:rPr>
              <a:t>组成的面 。  </a:t>
            </a: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6929438" y="2576513"/>
            <a:ext cx="27971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波阵面</a:t>
            </a:r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539750" y="3068638"/>
            <a:ext cx="5135563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球面波</a:t>
            </a:r>
            <a:r>
              <a:rPr lang="zh-CN" altLang="en-US" baseline="0">
                <a:latin typeface="Times New Roman" panose="02020603050405020304" pitchFamily="18" charset="0"/>
              </a:rPr>
              <a:t>的波面是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球面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平面波</a:t>
            </a:r>
            <a:r>
              <a:rPr lang="zh-CN" altLang="en-US" baseline="0">
                <a:latin typeface="Times New Roman" panose="02020603050405020304" pitchFamily="18" charset="0"/>
              </a:rPr>
              <a:t>的波面是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平面</a:t>
            </a:r>
          </a:p>
        </p:txBody>
      </p:sp>
      <p:sp>
        <p:nvSpPr>
          <p:cNvPr id="8207" name="AutoShape 15"/>
          <p:cNvSpPr>
            <a:spLocks/>
          </p:cNvSpPr>
          <p:nvPr/>
        </p:nvSpPr>
        <p:spPr bwMode="auto">
          <a:xfrm>
            <a:off x="509588" y="3349625"/>
            <a:ext cx="296862" cy="608013"/>
          </a:xfrm>
          <a:prstGeom prst="leftBrace">
            <a:avLst>
              <a:gd name="adj1" fmla="val 25687"/>
              <a:gd name="adj2" fmla="val 5153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792163" y="4689475"/>
            <a:ext cx="550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点波源产生球面波。</a:t>
            </a:r>
          </a:p>
        </p:txBody>
      </p:sp>
      <p:sp>
        <p:nvSpPr>
          <p:cNvPr id="8209" name="Oval 17"/>
          <p:cNvSpPr>
            <a:spLocks noChangeArrowheads="1"/>
          </p:cNvSpPr>
          <p:nvPr/>
        </p:nvSpPr>
        <p:spPr bwMode="auto">
          <a:xfrm>
            <a:off x="7632700" y="3765550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 rot="-5400000">
            <a:off x="6924675" y="4784725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5456238" y="3848100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 rot="-5400000">
            <a:off x="6834188" y="2393950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3" name="Arc 21"/>
          <p:cNvSpPr>
            <a:spLocks/>
          </p:cNvSpPr>
          <p:nvPr/>
        </p:nvSpPr>
        <p:spPr bwMode="auto">
          <a:xfrm rot="10800000">
            <a:off x="4881563" y="3832225"/>
            <a:ext cx="1870075" cy="381000"/>
          </a:xfrm>
          <a:custGeom>
            <a:avLst/>
            <a:gdLst>
              <a:gd name="T0" fmla="*/ 0 w 24788"/>
              <a:gd name="T1" fmla="*/ 2147483646 h 43200"/>
              <a:gd name="T2" fmla="*/ 2147483646 w 24788"/>
              <a:gd name="T3" fmla="*/ 2147483646 h 43200"/>
              <a:gd name="T4" fmla="*/ 2147483646 w 24788"/>
              <a:gd name="T5" fmla="*/ 2147483646 h 43200"/>
              <a:gd name="T6" fmla="*/ 0 60000 65536"/>
              <a:gd name="T7" fmla="*/ 0 60000 65536"/>
              <a:gd name="T8" fmla="*/ 0 60000 65536"/>
              <a:gd name="T9" fmla="*/ 0 w 24788"/>
              <a:gd name="T10" fmla="*/ 0 h 43200"/>
              <a:gd name="T11" fmla="*/ 24788 w 24788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788" h="43200" fill="none" extrusionOk="0">
                <a:moveTo>
                  <a:pt x="-1" y="236"/>
                </a:moveTo>
                <a:cubicBezTo>
                  <a:pt x="1055" y="79"/>
                  <a:pt x="2120" y="-1"/>
                  <a:pt x="3188" y="0"/>
                </a:cubicBezTo>
                <a:cubicBezTo>
                  <a:pt x="15117" y="0"/>
                  <a:pt x="24788" y="9670"/>
                  <a:pt x="24788" y="21600"/>
                </a:cubicBezTo>
                <a:cubicBezTo>
                  <a:pt x="24788" y="33529"/>
                  <a:pt x="15117" y="43200"/>
                  <a:pt x="3188" y="43200"/>
                </a:cubicBezTo>
                <a:cubicBezTo>
                  <a:pt x="3059" y="43200"/>
                  <a:pt x="2930" y="43198"/>
                  <a:pt x="2802" y="43196"/>
                </a:cubicBezTo>
              </a:path>
              <a:path w="24788" h="43200" stroke="0" extrusionOk="0">
                <a:moveTo>
                  <a:pt x="-1" y="236"/>
                </a:moveTo>
                <a:cubicBezTo>
                  <a:pt x="1055" y="79"/>
                  <a:pt x="2120" y="-1"/>
                  <a:pt x="3188" y="0"/>
                </a:cubicBezTo>
                <a:cubicBezTo>
                  <a:pt x="15117" y="0"/>
                  <a:pt x="24788" y="9670"/>
                  <a:pt x="24788" y="21600"/>
                </a:cubicBezTo>
                <a:cubicBezTo>
                  <a:pt x="24788" y="33529"/>
                  <a:pt x="15117" y="43200"/>
                  <a:pt x="3188" y="43200"/>
                </a:cubicBezTo>
                <a:cubicBezTo>
                  <a:pt x="3059" y="43200"/>
                  <a:pt x="2930" y="43198"/>
                  <a:pt x="2802" y="43196"/>
                </a:cubicBezTo>
                <a:lnTo>
                  <a:pt x="3188" y="21600"/>
                </a:lnTo>
                <a:lnTo>
                  <a:pt x="-1" y="23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792163" y="5408613"/>
            <a:ext cx="6372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球面波在远处可看成平面波。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4</a:t>
            </a:r>
          </a:p>
        </p:txBody>
      </p:sp>
      <p:cxnSp>
        <p:nvCxnSpPr>
          <p:cNvPr id="3" name="直接箭头连接符 2"/>
          <p:cNvCxnSpPr>
            <a:cxnSpLocks noChangeShapeType="1"/>
          </p:cNvCxnSpPr>
          <p:nvPr/>
        </p:nvCxnSpPr>
        <p:spPr bwMode="auto">
          <a:xfrm>
            <a:off x="5867400" y="2312988"/>
            <a:ext cx="811213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箭头连接符 25"/>
          <p:cNvCxnSpPr>
            <a:cxnSpLocks noChangeShapeType="1"/>
          </p:cNvCxnSpPr>
          <p:nvPr/>
        </p:nvCxnSpPr>
        <p:spPr bwMode="auto">
          <a:xfrm>
            <a:off x="5918200" y="5589588"/>
            <a:ext cx="811213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26"/>
          <p:cNvCxnSpPr>
            <a:cxnSpLocks noChangeShapeType="1"/>
          </p:cNvCxnSpPr>
          <p:nvPr/>
        </p:nvCxnSpPr>
        <p:spPr bwMode="auto">
          <a:xfrm rot="5400000">
            <a:off x="7766844" y="3474244"/>
            <a:ext cx="811212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箭头连接符 27"/>
          <p:cNvCxnSpPr>
            <a:cxnSpLocks noChangeShapeType="1"/>
          </p:cNvCxnSpPr>
          <p:nvPr/>
        </p:nvCxnSpPr>
        <p:spPr bwMode="auto">
          <a:xfrm rot="5400000">
            <a:off x="4529932" y="3544094"/>
            <a:ext cx="811212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5435600" y="20638"/>
            <a:ext cx="3695700" cy="2322512"/>
            <a:chOff x="5435600" y="21396"/>
            <a:chExt cx="3696433" cy="2321952"/>
          </a:xfrm>
        </p:grpSpPr>
        <p:pic>
          <p:nvPicPr>
            <p:cNvPr id="15389" name="图片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422" y="41869"/>
              <a:ext cx="3244611" cy="230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0" name="Rectangle 13"/>
            <p:cNvSpPr>
              <a:spLocks noChangeArrowheads="1"/>
            </p:cNvSpPr>
            <p:nvPr/>
          </p:nvSpPr>
          <p:spPr bwMode="auto">
            <a:xfrm>
              <a:off x="5435600" y="21396"/>
              <a:ext cx="27971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aseline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水波的波阵面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75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75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199" grpId="0" animBg="1"/>
      <p:bldP spid="8200" grpId="0" animBg="1"/>
      <p:bldP spid="8201" grpId="0" autoUpdateAnimBg="0"/>
      <p:bldP spid="8202" grpId="0" autoUpdateAnimBg="0"/>
      <p:bldP spid="8203" grpId="0" animBg="1"/>
      <p:bldP spid="8204" grpId="0" autoUpdateAnimBg="0"/>
      <p:bldP spid="8205" grpId="0" autoUpdateAnimBg="0"/>
      <p:bldP spid="8206" grpId="0" autoUpdateAnimBg="0"/>
      <p:bldP spid="8207" grpId="0" animBg="1"/>
      <p:bldP spid="8208" grpId="0" autoUpdateAnimBg="0"/>
      <p:bldP spid="8209" grpId="0" animBg="1"/>
      <p:bldP spid="8210" grpId="0" animBg="1"/>
      <p:bldP spid="8211" grpId="0" animBg="1"/>
      <p:bldP spid="8212" grpId="0" animBg="1"/>
      <p:bldP spid="8213" grpId="0" animBg="1"/>
      <p:bldP spid="82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14400" y="5334000"/>
            <a:ext cx="4648200" cy="914400"/>
            <a:chOff x="0" y="0"/>
            <a:chExt cx="2928" cy="576"/>
          </a:xfrm>
        </p:grpSpPr>
        <p:sp>
          <p:nvSpPr>
            <p:cNvPr id="16424" name="Line 3"/>
            <p:cNvSpPr>
              <a:spLocks noChangeShapeType="1"/>
            </p:cNvSpPr>
            <p:nvPr/>
          </p:nvSpPr>
          <p:spPr bwMode="auto">
            <a:xfrm>
              <a:off x="0" y="0"/>
              <a:ext cx="29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425" name="Line 4"/>
            <p:cNvSpPr>
              <a:spLocks noChangeShapeType="1"/>
            </p:cNvSpPr>
            <p:nvPr/>
          </p:nvSpPr>
          <p:spPr bwMode="auto">
            <a:xfrm>
              <a:off x="48" y="288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426" name="Line 5"/>
            <p:cNvSpPr>
              <a:spLocks noChangeShapeType="1"/>
            </p:cNvSpPr>
            <p:nvPr/>
          </p:nvSpPr>
          <p:spPr bwMode="auto">
            <a:xfrm>
              <a:off x="48" y="576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333500" y="414972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平面波</a:t>
            </a:r>
            <a:r>
              <a:rPr lang="zh-CN" altLang="zh-CN" baseline="0">
                <a:latin typeface="Times New Roman" panose="02020603050405020304" pitchFamily="18" charset="0"/>
              </a:rPr>
              <a:t>——</a:t>
            </a:r>
            <a:endParaRPr lang="zh-CN" altLang="zh-CN" sz="2400" b="0" baseline="0">
              <a:latin typeface="Times New Roman" panose="02020603050405020304" pitchFamily="18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8067675" y="2354263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971800" y="4419600"/>
            <a:ext cx="2057400" cy="2057400"/>
            <a:chOff x="0" y="0"/>
            <a:chExt cx="1296" cy="1296"/>
          </a:xfrm>
        </p:grpSpPr>
        <p:grpSp>
          <p:nvGrpSpPr>
            <p:cNvPr id="16418" name="Group 9"/>
            <p:cNvGrpSpPr>
              <a:grpSpLocks/>
            </p:cNvGrpSpPr>
            <p:nvPr/>
          </p:nvGrpSpPr>
          <p:grpSpPr bwMode="auto">
            <a:xfrm>
              <a:off x="0" y="336"/>
              <a:ext cx="768" cy="960"/>
              <a:chOff x="0" y="0"/>
              <a:chExt cx="768" cy="960"/>
            </a:xfrm>
          </p:grpSpPr>
          <p:sp>
            <p:nvSpPr>
              <p:cNvPr id="16421" name="Line 10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22" name="Line 11"/>
              <p:cNvSpPr>
                <a:spLocks noChangeShapeType="1"/>
              </p:cNvSpPr>
              <p:nvPr/>
            </p:nvSpPr>
            <p:spPr bwMode="auto">
              <a:xfrm>
                <a:off x="384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23" name="Line 12"/>
              <p:cNvSpPr>
                <a:spLocks noChangeShapeType="1"/>
              </p:cNvSpPr>
              <p:nvPr/>
            </p:nvSpPr>
            <p:spPr bwMode="auto">
              <a:xfrm>
                <a:off x="768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419" name="Rectangle 13"/>
            <p:cNvSpPr>
              <a:spLocks noChangeArrowheads="1"/>
            </p:cNvSpPr>
            <p:nvPr/>
          </p:nvSpPr>
          <p:spPr bwMode="auto">
            <a:xfrm>
              <a:off x="816" y="0"/>
              <a:ext cx="4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solidFill>
                    <a:srgbClr val="00B050"/>
                  </a:solidFill>
                  <a:latin typeface="Times New Roman" panose="02020603050405020304" pitchFamily="18" charset="0"/>
                </a:rPr>
                <a:t>波前</a:t>
              </a:r>
            </a:p>
          </p:txBody>
        </p:sp>
        <p:sp>
          <p:nvSpPr>
            <p:cNvPr id="16420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波面</a:t>
              </a:r>
            </a:p>
          </p:txBody>
        </p:sp>
      </p:grp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715000" y="5638800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468313" y="404813"/>
            <a:ext cx="4321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aseline="0">
                <a:latin typeface="Times New Roman" panose="02020603050405020304" pitchFamily="18" charset="0"/>
              </a:rPr>
              <a:t>（</a:t>
            </a:r>
            <a:r>
              <a:rPr lang="zh-CN" altLang="zh-CN" sz="3200" baseline="0">
                <a:latin typeface="Times New Roman" panose="02020603050405020304" pitchFamily="18" charset="0"/>
              </a:rPr>
              <a:t>2</a:t>
            </a:r>
            <a:r>
              <a:rPr lang="zh-CN" altLang="en-US" sz="3200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波前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468313" y="15573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aseline="0">
                <a:latin typeface="Times New Roman" panose="02020603050405020304" pitchFamily="18" charset="0"/>
              </a:rPr>
              <a:t>（</a:t>
            </a:r>
            <a:r>
              <a:rPr lang="zh-CN" altLang="zh-CN" sz="3200" baseline="0">
                <a:latin typeface="Times New Roman" panose="02020603050405020304" pitchFamily="18" charset="0"/>
              </a:rPr>
              <a:t>3</a:t>
            </a:r>
            <a:r>
              <a:rPr lang="zh-CN" altLang="en-US" sz="3200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波线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572000" y="1844675"/>
            <a:ext cx="3810000" cy="3733800"/>
            <a:chOff x="0" y="0"/>
            <a:chExt cx="2400" cy="2352"/>
          </a:xfrm>
        </p:grpSpPr>
        <p:grpSp>
          <p:nvGrpSpPr>
            <p:cNvPr id="16405" name="Group 19"/>
            <p:cNvGrpSpPr>
              <a:grpSpLocks/>
            </p:cNvGrpSpPr>
            <p:nvPr/>
          </p:nvGrpSpPr>
          <p:grpSpPr bwMode="auto">
            <a:xfrm>
              <a:off x="1200" y="528"/>
              <a:ext cx="1200" cy="672"/>
              <a:chOff x="0" y="0"/>
              <a:chExt cx="1104" cy="576"/>
            </a:xfrm>
          </p:grpSpPr>
          <p:sp>
            <p:nvSpPr>
              <p:cNvPr id="16416" name="Line 20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17" name="Line 21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91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06" name="Group 22"/>
            <p:cNvGrpSpPr>
              <a:grpSpLocks/>
            </p:cNvGrpSpPr>
            <p:nvPr/>
          </p:nvGrpSpPr>
          <p:grpSpPr bwMode="auto">
            <a:xfrm rot="10800000">
              <a:off x="0" y="1200"/>
              <a:ext cx="1200" cy="672"/>
              <a:chOff x="0" y="0"/>
              <a:chExt cx="1104" cy="576"/>
            </a:xfrm>
          </p:grpSpPr>
          <p:sp>
            <p:nvSpPr>
              <p:cNvPr id="16414" name="Line 23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15" name="Line 24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91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07" name="Group 25"/>
            <p:cNvGrpSpPr>
              <a:grpSpLocks/>
            </p:cNvGrpSpPr>
            <p:nvPr/>
          </p:nvGrpSpPr>
          <p:grpSpPr bwMode="auto">
            <a:xfrm>
              <a:off x="192" y="0"/>
              <a:ext cx="1008" cy="1200"/>
              <a:chOff x="0" y="0"/>
              <a:chExt cx="1008" cy="1152"/>
            </a:xfrm>
          </p:grpSpPr>
          <p:sp>
            <p:nvSpPr>
              <p:cNvPr id="16412" name="Line 26"/>
              <p:cNvSpPr>
                <a:spLocks noChangeShapeType="1"/>
              </p:cNvSpPr>
              <p:nvPr/>
            </p:nvSpPr>
            <p:spPr bwMode="auto">
              <a:xfrm flipV="1">
                <a:off x="1008" y="0"/>
                <a:ext cx="0" cy="1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3" name="Line 27"/>
              <p:cNvSpPr>
                <a:spLocks noChangeShapeType="1"/>
              </p:cNvSpPr>
              <p:nvPr/>
            </p:nvSpPr>
            <p:spPr bwMode="auto">
              <a:xfrm flipH="1" flipV="1">
                <a:off x="0" y="384"/>
                <a:ext cx="100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08" name="Group 28"/>
            <p:cNvGrpSpPr>
              <a:grpSpLocks/>
            </p:cNvGrpSpPr>
            <p:nvPr/>
          </p:nvGrpSpPr>
          <p:grpSpPr bwMode="auto">
            <a:xfrm rot="10800000">
              <a:off x="1200" y="1200"/>
              <a:ext cx="1008" cy="1152"/>
              <a:chOff x="0" y="0"/>
              <a:chExt cx="1008" cy="1152"/>
            </a:xfrm>
          </p:grpSpPr>
          <p:sp>
            <p:nvSpPr>
              <p:cNvPr id="16410" name="Line 29"/>
              <p:cNvSpPr>
                <a:spLocks noChangeShapeType="1"/>
              </p:cNvSpPr>
              <p:nvPr/>
            </p:nvSpPr>
            <p:spPr bwMode="auto">
              <a:xfrm flipV="1">
                <a:off x="1008" y="0"/>
                <a:ext cx="0" cy="1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Line 30"/>
              <p:cNvSpPr>
                <a:spLocks noChangeShapeType="1"/>
              </p:cNvSpPr>
              <p:nvPr/>
            </p:nvSpPr>
            <p:spPr bwMode="auto">
              <a:xfrm flipH="1" flipV="1">
                <a:off x="0" y="384"/>
                <a:ext cx="100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09" name="Oval 31"/>
            <p:cNvSpPr>
              <a:spLocks noChangeArrowheads="1"/>
            </p:cNvSpPr>
            <p:nvPr/>
          </p:nvSpPr>
          <p:spPr bwMode="auto">
            <a:xfrm>
              <a:off x="1152" y="115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003800" y="3216275"/>
            <a:ext cx="3605213" cy="1209675"/>
            <a:chOff x="0" y="864"/>
            <a:chExt cx="2271" cy="762"/>
          </a:xfrm>
        </p:grpSpPr>
        <p:sp>
          <p:nvSpPr>
            <p:cNvPr id="16399" name="Rectangle 33"/>
            <p:cNvSpPr>
              <a:spLocks noChangeArrowheads="1"/>
            </p:cNvSpPr>
            <p:nvPr/>
          </p:nvSpPr>
          <p:spPr bwMode="auto">
            <a:xfrm>
              <a:off x="288" y="864"/>
              <a:ext cx="76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</a:rPr>
                <a:t>波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</a:rPr>
                <a:t>面</a:t>
              </a:r>
            </a:p>
          </p:txBody>
        </p:sp>
        <p:sp>
          <p:nvSpPr>
            <p:cNvPr id="16400" name="Text Box 34"/>
            <p:cNvSpPr txBox="1">
              <a:spLocks noChangeArrowheads="1"/>
            </p:cNvSpPr>
            <p:nvPr/>
          </p:nvSpPr>
          <p:spPr bwMode="auto">
            <a:xfrm>
              <a:off x="1551" y="1299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solidFill>
                    <a:srgbClr val="00B050"/>
                  </a:solidFill>
                  <a:latin typeface="Times New Roman" panose="02020603050405020304" pitchFamily="18" charset="0"/>
                </a:rPr>
                <a:t>波前</a:t>
              </a:r>
            </a:p>
          </p:txBody>
        </p:sp>
        <p:grpSp>
          <p:nvGrpSpPr>
            <p:cNvPr id="16401" name="Group 35"/>
            <p:cNvGrpSpPr>
              <a:grpSpLocks/>
            </p:cNvGrpSpPr>
            <p:nvPr/>
          </p:nvGrpSpPr>
          <p:grpSpPr bwMode="auto">
            <a:xfrm>
              <a:off x="0" y="967"/>
              <a:ext cx="1824" cy="464"/>
              <a:chOff x="0" y="662"/>
              <a:chExt cx="1776" cy="452"/>
            </a:xfrm>
          </p:grpSpPr>
          <p:sp>
            <p:nvSpPr>
              <p:cNvPr id="16402" name="Oval 36"/>
              <p:cNvSpPr>
                <a:spLocks noChangeArrowheads="1"/>
              </p:cNvSpPr>
              <p:nvPr/>
            </p:nvSpPr>
            <p:spPr bwMode="auto">
              <a:xfrm>
                <a:off x="0" y="662"/>
                <a:ext cx="1776" cy="451"/>
              </a:xfrm>
              <a:prstGeom prst="ellipse">
                <a:avLst/>
              </a:prstGeom>
              <a:noFill/>
              <a:ln w="571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6403" name="Oval 37"/>
              <p:cNvSpPr>
                <a:spLocks noChangeArrowheads="1"/>
              </p:cNvSpPr>
              <p:nvPr/>
            </p:nvSpPr>
            <p:spPr bwMode="auto">
              <a:xfrm>
                <a:off x="240" y="662"/>
                <a:ext cx="1296" cy="451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6404" name="Oval 38"/>
              <p:cNvSpPr>
                <a:spLocks noChangeArrowheads="1"/>
              </p:cNvSpPr>
              <p:nvPr/>
            </p:nvSpPr>
            <p:spPr bwMode="auto">
              <a:xfrm>
                <a:off x="528" y="662"/>
                <a:ext cx="768" cy="452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</p:grp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1323975" y="3541713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球面波</a:t>
            </a:r>
            <a:r>
              <a:rPr lang="zh-CN" altLang="zh-CN" baseline="0" dirty="0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1439863" y="965200"/>
            <a:ext cx="7235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最前头</a:t>
            </a:r>
            <a:r>
              <a:rPr lang="zh-CN" altLang="en-US" baseline="0" dirty="0">
                <a:latin typeface="Times New Roman" panose="02020603050405020304" pitchFamily="18" charset="0"/>
              </a:rPr>
              <a:t>的波面，其位相与波源的位相相同。</a:t>
            </a:r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1331913" y="2133600"/>
            <a:ext cx="39608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发自波源</a:t>
            </a:r>
            <a:r>
              <a:rPr lang="zh-CN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与波面垂直，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指向波的传播方向的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射线。</a:t>
            </a:r>
          </a:p>
        </p:txBody>
      </p:sp>
      <p:sp>
        <p:nvSpPr>
          <p:cNvPr id="16398" name="Text Box 42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utoUpdateAnimBg="0"/>
      <p:bldP spid="9223" grpId="0" autoUpdateAnimBg="0"/>
      <p:bldP spid="9231" grpId="0" autoUpdateAnimBg="0"/>
      <p:bldP spid="9232" grpId="0" autoUpdateAnimBg="0"/>
      <p:bldP spid="9233" grpId="0" autoUpdateAnimBg="0"/>
      <p:bldP spid="9255" grpId="0" autoUpdateAnimBg="0"/>
      <p:bldP spid="9256" grpId="0" autoUpdateAnimBg="0"/>
      <p:bldP spid="925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3060700" y="4365625"/>
            <a:ext cx="2808288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987675" y="4575175"/>
          <a:ext cx="2562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r:id="rId3" imgW="2561905" imgH="1085714" progId="PBrush">
                  <p:embed/>
                </p:oleObj>
              </mc:Choice>
              <mc:Fallback>
                <p:oleObj r:id="rId3" imgW="2561905" imgH="1085714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75175"/>
                        <a:ext cx="25622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3988" y="361950"/>
            <a:ext cx="4435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1.6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描述波动的物理量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3240088" y="5121188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V="1">
            <a:off x="3203575" y="43211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 flipV="1">
            <a:off x="4283075" y="43211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240088" y="4508500"/>
            <a:ext cx="1066800" cy="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706813" y="4432300"/>
            <a:ext cx="379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87338" y="981075"/>
            <a:ext cx="4500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波速 </a:t>
            </a:r>
            <a:r>
              <a:rPr lang="zh-CN" altLang="zh-CN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88925" y="2919413"/>
            <a:ext cx="5795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波长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sz="2000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468313" y="5373688"/>
            <a:ext cx="3527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周期</a:t>
            </a:r>
            <a:r>
              <a:rPr lang="zh-CN" altLang="zh-CN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1331913" y="1484313"/>
            <a:ext cx="7416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振动状态（位相）传播的速度。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（大小由媒质的性质决定</a:t>
            </a:r>
            <a:r>
              <a:rPr lang="zh-CN" altLang="zh-CN" baseline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    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与波源的振动速度无关</a:t>
            </a:r>
            <a:r>
              <a:rPr lang="zh-CN" altLang="zh-CN" baseline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1368425" y="3413125"/>
            <a:ext cx="74882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同一波线上，两相邻的位相差为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br>
              <a:rPr lang="zh-CN" altLang="zh-CN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的质点间的距离 （一个完整的波的长度 ）。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1450" y="5821363"/>
            <a:ext cx="716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波传播一个波长用的时间。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75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/>
      <p:bldP spid="10244" grpId="0" autoUpdateAnimBg="0"/>
      <p:bldP spid="10245" grpId="0" animBg="1"/>
      <p:bldP spid="10246" grpId="0" animBg="1"/>
      <p:bldP spid="10247" grpId="0" animBg="1"/>
      <p:bldP spid="10248" grpId="0" animBg="1"/>
      <p:bldP spid="10249" grpId="0" autoUpdateAnimBg="0"/>
      <p:bldP spid="10250" grpId="0" autoUpdateAnimBg="0"/>
      <p:bldP spid="10251" grpId="0" autoUpdateAnimBg="0"/>
      <p:bldP spid="10252" grpId="0" autoUpdateAnimBg="0"/>
      <p:bldP spid="10253" grpId="0" autoUpdateAnimBg="0"/>
      <p:bldP spid="10254" grpId="0" autoUpdateAnimBg="0"/>
      <p:bldP spid="1025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439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频率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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132138" y="531653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zh-CN" baseline="30000">
                <a:latin typeface="Times New Roman" panose="02020603050405020304" pitchFamily="18" charset="0"/>
              </a:rPr>
              <a:t>0</a:t>
            </a:r>
            <a:endParaRPr lang="zh-CN" altLang="zh-CN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2735263" y="3644900"/>
          <a:ext cx="14208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Equation" r:id="rId3" imgW="1066800" imgH="685800" progId="Equation.DSMT4">
                  <p:embed/>
                </p:oleObj>
              </mc:Choice>
              <mc:Fallback>
                <p:oleObj name="Equation" r:id="rId3" imgW="10668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3644900"/>
                        <a:ext cx="14208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4535488" y="1916113"/>
          <a:ext cx="20526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5" imgW="1739900" imgH="673100" progId="Equation.DSMT4">
                  <p:embed/>
                </p:oleObj>
              </mc:Choice>
              <mc:Fallback>
                <p:oleObj name="Equation" r:id="rId5" imgW="17399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1916113"/>
                        <a:ext cx="20526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3995738" y="5275263"/>
          <a:ext cx="27749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7" imgW="1308100" imgH="241300" progId="Equation.DSMT4">
                  <p:embed/>
                </p:oleObj>
              </mc:Choice>
              <mc:Fallback>
                <p:oleObj name="Equation" r:id="rId7" imgW="13081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275263"/>
                        <a:ext cx="27749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38163" y="4508500"/>
            <a:ext cx="4897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6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539750" y="2636838"/>
            <a:ext cx="3816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5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波数</a:t>
            </a:r>
            <a:r>
              <a:rPr lang="zh-CN" altLang="zh-CN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endParaRPr lang="zh-CN" altLang="zh-CN" sz="2000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132138" y="6078538"/>
            <a:ext cx="77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baseline="30000">
                <a:latin typeface="Times New Roman" panose="02020603050405020304" pitchFamily="18" charset="0"/>
              </a:rPr>
              <a:t>0</a:t>
            </a: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539750" y="5043488"/>
            <a:ext cx="2179638" cy="1470025"/>
          </a:xfrm>
          <a:prstGeom prst="irregularSeal1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b="0" baseline="0">
              <a:latin typeface="Times New Roman" panose="02020603050405020304" pitchFamily="18" charset="0"/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1403350" y="908050"/>
            <a:ext cx="5797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单位时间内，波推进的距离中包含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的完整的波长的数目。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403350" y="3125788"/>
            <a:ext cx="6192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波线上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zh-CN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长度内含波长的个数</a:t>
            </a:r>
            <a:r>
              <a:rPr lang="zh-CN" altLang="en-US" sz="2400" baseline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000" baseline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2627313" y="4494213"/>
            <a:ext cx="50403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描述波的振动状态的物理量。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079500" y="5373688"/>
            <a:ext cx="1260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aseline="0">
                <a:ea typeface="隶书" panose="02010509060101010101" pitchFamily="49" charset="-122"/>
              </a:rPr>
              <a:t>注意：</a:t>
            </a:r>
          </a:p>
        </p:txBody>
      </p:sp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2879725" y="1844675"/>
          <a:ext cx="1042988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9" imgW="431613" imgH="393529" progId="Equation.DSMT4">
                  <p:embed/>
                </p:oleObj>
              </mc:Choice>
              <mc:Fallback>
                <p:oleObj name="Equation" r:id="rId9" imgW="431613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1844675"/>
                        <a:ext cx="1042988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0" name="Object 16"/>
          <p:cNvGraphicFramePr>
            <a:graphicFrameLocks noChangeAspect="1"/>
          </p:cNvGraphicFramePr>
          <p:nvPr/>
        </p:nvGraphicFramePr>
        <p:xfrm>
          <a:off x="3970338" y="5981700"/>
          <a:ext cx="168116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11" imgW="558558" imgH="241195" progId="Equation.DSMT4">
                  <p:embed/>
                </p:oleObj>
              </mc:Choice>
              <mc:Fallback>
                <p:oleObj name="Equation" r:id="rId11" imgW="558558" imgH="24119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5981700"/>
                        <a:ext cx="168116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88201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utoUpdateAnimBg="0"/>
      <p:bldP spid="11271" grpId="0" autoUpdateAnimBg="0"/>
      <p:bldP spid="11272" grpId="0" autoUpdateAnimBg="0"/>
      <p:bldP spid="11273" grpId="0" autoUpdateAnimBg="0"/>
      <p:bldP spid="11274" grpId="0" animBg="1" autoUpdateAnimBg="0"/>
      <p:bldP spid="11275" grpId="0" autoUpdateAnimBg="0"/>
      <p:bldP spid="11276" grpId="0" autoUpdateAnimBg="0"/>
      <p:bldP spid="11277" grpId="0" autoUpdateAnimBg="0"/>
      <p:bldP spid="1127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008063" y="404813"/>
            <a:ext cx="70564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zh-CN" altLang="zh-CN" sz="3200" baseline="0">
                <a:latin typeface="Times New Roman" panose="02020603050405020304" pitchFamily="18" charset="0"/>
              </a:rPr>
              <a:t>2</a:t>
            </a:r>
            <a:r>
              <a:rPr lang="zh-CN" altLang="en-US" sz="3200" baseline="0"/>
              <a:t>节  平面简谐波</a:t>
            </a:r>
            <a:r>
              <a:rPr lang="zh-CN" altLang="en-US" sz="3200" baseline="0">
                <a:latin typeface="宋体" panose="02010600030101010101" pitchFamily="2" charset="-122"/>
              </a:rPr>
              <a:t/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zh-CN" sz="2400" baseline="0">
                <a:latin typeface="Times New Roman" panose="02020603050405020304" pitchFamily="18" charset="0"/>
              </a:rPr>
              <a:t>Simple Harmonic Plane Waves</a:t>
            </a:r>
            <a:r>
              <a:rPr lang="zh-CN" altLang="zh-CN" sz="3200" baseline="0"/>
              <a:t>  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84213" y="1628775"/>
            <a:ext cx="7454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波源的各点都作简谐振动，产生的波是简谐波。 前进中的波称为行波。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187450" y="3917950"/>
            <a:ext cx="7380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（无限大均匀媒质无吸收的情况）</a:t>
            </a:r>
          </a:p>
        </p:txBody>
      </p:sp>
      <p:sp>
        <p:nvSpPr>
          <p:cNvPr id="5130" name="Line 6"/>
          <p:cNvSpPr>
            <a:spLocks noChangeShapeType="1"/>
          </p:cNvSpPr>
          <p:nvPr/>
        </p:nvSpPr>
        <p:spPr bwMode="auto">
          <a:xfrm>
            <a:off x="2224088" y="5949950"/>
            <a:ext cx="35734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1" name="Line 7"/>
          <p:cNvSpPr>
            <a:spLocks noChangeShapeType="1"/>
          </p:cNvSpPr>
          <p:nvPr/>
        </p:nvSpPr>
        <p:spPr bwMode="auto">
          <a:xfrm flipH="1" flipV="1">
            <a:off x="2224088" y="4949825"/>
            <a:ext cx="0" cy="10001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867400" y="5624513"/>
          <a:ext cx="3571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624513"/>
                        <a:ext cx="3571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9"/>
          <p:cNvGraphicFramePr>
            <a:graphicFrameLocks noChangeAspect="1"/>
          </p:cNvGraphicFramePr>
          <p:nvPr/>
        </p:nvGraphicFramePr>
        <p:xfrm>
          <a:off x="1835150" y="4976813"/>
          <a:ext cx="288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Equation" r:id="rId5" imgW="139579" imgH="164957" progId="Equation.DSMT4">
                  <p:embed/>
                </p:oleObj>
              </mc:Choice>
              <mc:Fallback>
                <p:oleObj name="Equation" r:id="rId5" imgW="139579" imgH="16495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976813"/>
                        <a:ext cx="2889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0"/>
          <p:cNvGraphicFramePr>
            <a:graphicFrameLocks noChangeAspect="1"/>
          </p:cNvGraphicFramePr>
          <p:nvPr/>
        </p:nvGraphicFramePr>
        <p:xfrm>
          <a:off x="1835150" y="5949950"/>
          <a:ext cx="323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9950"/>
                        <a:ext cx="323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Line 11"/>
          <p:cNvSpPr>
            <a:spLocks noChangeShapeType="1"/>
          </p:cNvSpPr>
          <p:nvPr/>
        </p:nvSpPr>
        <p:spPr bwMode="auto">
          <a:xfrm>
            <a:off x="2735263" y="5408613"/>
            <a:ext cx="17097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5" name="Object 12"/>
          <p:cNvGraphicFramePr>
            <a:graphicFrameLocks noChangeAspect="1"/>
          </p:cNvGraphicFramePr>
          <p:nvPr/>
        </p:nvGraphicFramePr>
        <p:xfrm>
          <a:off x="4643438" y="5084763"/>
          <a:ext cx="3016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084763"/>
                        <a:ext cx="3016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576263" y="3355975"/>
            <a:ext cx="83058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</a:t>
            </a:r>
            <a:r>
              <a:rPr lang="zh-CN" altLang="en-US" baseline="0">
                <a:latin typeface="Times New Roman" panose="02020603050405020304" pitchFamily="18" charset="0"/>
              </a:rPr>
              <a:t>以横波为例，</a:t>
            </a:r>
            <a:r>
              <a:rPr lang="zh-CN" altLang="zh-CN" i="1" baseline="0">
                <a:latin typeface="Times New Roman" panose="02020603050405020304" pitchFamily="18" charset="0"/>
              </a:rPr>
              <a:t>y</a:t>
            </a:r>
            <a:r>
              <a:rPr lang="zh-CN" altLang="en-US" baseline="0">
                <a:latin typeface="Times New Roman" panose="02020603050405020304" pitchFamily="18" charset="0"/>
              </a:rPr>
              <a:t>方向振动，以速度</a:t>
            </a:r>
            <a:r>
              <a:rPr lang="zh-CN" altLang="zh-CN" i="1" baseline="0">
                <a:latin typeface="Times New Roman" panose="02020603050405020304" pitchFamily="18" charset="0"/>
              </a:rPr>
              <a:t>u</a:t>
            </a:r>
            <a:r>
              <a:rPr lang="zh-CN" altLang="en-US" baseline="0">
                <a:latin typeface="Times New Roman" panose="02020603050405020304" pitchFamily="18" charset="0"/>
              </a:rPr>
              <a:t>向</a:t>
            </a:r>
            <a:r>
              <a:rPr lang="zh-CN" altLang="zh-CN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方向传播：</a:t>
            </a:r>
            <a:r>
              <a:rPr lang="zh-CN" altLang="en-US" b="0" baseline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69" name="Text Box 14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4213" y="2684463"/>
            <a:ext cx="4248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(1) </a:t>
            </a:r>
            <a:r>
              <a:rPr lang="zh-CN" altLang="en-US" baseline="0">
                <a:latin typeface="Times New Roman" panose="02020603050405020304" pitchFamily="18" charset="0"/>
              </a:rPr>
              <a:t>平面简谐波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波动方程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  <p:bldP spid="12291" grpId="0" autoUpdateAnimBg="0"/>
      <p:bldP spid="12293" grpId="0" autoUpdateAnimBg="0"/>
      <p:bldP spid="5130" grpId="0" animBg="1"/>
      <p:bldP spid="5131" grpId="0" animBg="1"/>
      <p:bldP spid="5132" grpId="0" animBg="1"/>
      <p:bldP spid="12301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7096125" y="1312863"/>
          <a:ext cx="387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3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1312863"/>
                        <a:ext cx="387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957888" y="1241425"/>
            <a:ext cx="1025525" cy="457200"/>
            <a:chOff x="4014" y="1480"/>
            <a:chExt cx="646" cy="288"/>
          </a:xfrm>
        </p:grpSpPr>
        <p:sp>
          <p:nvSpPr>
            <p:cNvPr id="20509" name="Line 7"/>
            <p:cNvSpPr>
              <a:spLocks noChangeShapeType="1"/>
            </p:cNvSpPr>
            <p:nvPr/>
          </p:nvSpPr>
          <p:spPr bwMode="auto">
            <a:xfrm>
              <a:off x="464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Line 8"/>
            <p:cNvSpPr>
              <a:spLocks noChangeShapeType="1"/>
            </p:cNvSpPr>
            <p:nvPr/>
          </p:nvSpPr>
          <p:spPr bwMode="auto">
            <a:xfrm>
              <a:off x="4468" y="16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Line 9"/>
            <p:cNvSpPr>
              <a:spLocks noChangeShapeType="1"/>
            </p:cNvSpPr>
            <p:nvPr/>
          </p:nvSpPr>
          <p:spPr bwMode="auto">
            <a:xfrm flipH="1">
              <a:off x="4014" y="16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12" name="Object 10"/>
            <p:cNvGraphicFramePr>
              <a:graphicFrameLocks noChangeAspect="1"/>
            </p:cNvGraphicFramePr>
            <p:nvPr/>
          </p:nvGraphicFramePr>
          <p:xfrm>
            <a:off x="4195" y="1480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4" name="Equation" r:id="rId5" imgW="139700" imgH="139700" progId="Equation.DSMT4">
                    <p:embed/>
                  </p:oleObj>
                </mc:Choice>
                <mc:Fallback>
                  <p:oleObj name="Equation" r:id="rId5" imgW="139700" imgH="1397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48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675" name="Group 11"/>
          <p:cNvGrpSpPr>
            <a:grpSpLocks/>
          </p:cNvGrpSpPr>
          <p:nvPr/>
        </p:nvGrpSpPr>
        <p:grpSpPr bwMode="auto">
          <a:xfrm>
            <a:off x="6462713" y="520700"/>
            <a:ext cx="1035050" cy="422275"/>
            <a:chOff x="4416" y="1026"/>
            <a:chExt cx="652" cy="266"/>
          </a:xfrm>
        </p:grpSpPr>
        <p:sp>
          <p:nvSpPr>
            <p:cNvPr id="20507" name="Line 12"/>
            <p:cNvSpPr>
              <a:spLocks noChangeShapeType="1"/>
            </p:cNvSpPr>
            <p:nvPr/>
          </p:nvSpPr>
          <p:spPr bwMode="auto">
            <a:xfrm>
              <a:off x="4416" y="115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08" name="Object 13"/>
            <p:cNvGraphicFramePr>
              <a:graphicFrameLocks noChangeAspect="1"/>
            </p:cNvGraphicFramePr>
            <p:nvPr/>
          </p:nvGraphicFramePr>
          <p:xfrm>
            <a:off x="4740" y="1026"/>
            <a:ext cx="3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5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026"/>
                          <a:ext cx="3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678" name="Group 14"/>
          <p:cNvGrpSpPr>
            <a:grpSpLocks/>
          </p:cNvGrpSpPr>
          <p:nvPr/>
        </p:nvGrpSpPr>
        <p:grpSpPr bwMode="auto">
          <a:xfrm>
            <a:off x="5529263" y="341313"/>
            <a:ext cx="2895600" cy="1295400"/>
            <a:chOff x="3744" y="912"/>
            <a:chExt cx="1824" cy="816"/>
          </a:xfrm>
        </p:grpSpPr>
        <p:sp>
          <p:nvSpPr>
            <p:cNvPr id="20502" name="Line 15"/>
            <p:cNvSpPr>
              <a:spLocks noChangeShapeType="1"/>
            </p:cNvSpPr>
            <p:nvPr/>
          </p:nvSpPr>
          <p:spPr bwMode="auto">
            <a:xfrm>
              <a:off x="3744" y="1488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Line 16"/>
            <p:cNvSpPr>
              <a:spLocks noChangeShapeType="1"/>
            </p:cNvSpPr>
            <p:nvPr/>
          </p:nvSpPr>
          <p:spPr bwMode="auto">
            <a:xfrm flipV="1">
              <a:off x="4032" y="96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04" name="Object 17"/>
            <p:cNvGraphicFramePr>
              <a:graphicFrameLocks noChangeAspect="1"/>
            </p:cNvGraphicFramePr>
            <p:nvPr/>
          </p:nvGraphicFramePr>
          <p:xfrm>
            <a:off x="3833" y="1480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6" name="Equation" r:id="rId9" imgW="126835" imgH="139518" progId="Equation.DSMT4">
                    <p:embed/>
                  </p:oleObj>
                </mc:Choice>
                <mc:Fallback>
                  <p:oleObj name="Equation" r:id="rId9" imgW="126835" imgH="139518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1480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5" name="Object 18"/>
            <p:cNvGraphicFramePr>
              <a:graphicFrameLocks noChangeAspect="1"/>
            </p:cNvGraphicFramePr>
            <p:nvPr/>
          </p:nvGraphicFramePr>
          <p:xfrm>
            <a:off x="5328" y="148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7" name="Equation" r:id="rId11" imgW="139700" imgH="139700" progId="Equation.DSMT4">
                    <p:embed/>
                  </p:oleObj>
                </mc:Choice>
                <mc:Fallback>
                  <p:oleObj name="Equation" r:id="rId11" imgW="139700" imgH="1397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48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6" name="Object 19"/>
            <p:cNvGraphicFramePr>
              <a:graphicFrameLocks noChangeAspect="1"/>
            </p:cNvGraphicFramePr>
            <p:nvPr/>
          </p:nvGraphicFramePr>
          <p:xfrm>
            <a:off x="3792" y="912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8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684" name="Text Box 20"/>
          <p:cNvSpPr txBox="1">
            <a:spLocks noChangeArrowheads="1"/>
          </p:cNvSpPr>
          <p:nvPr/>
        </p:nvSpPr>
        <p:spPr bwMode="auto">
          <a:xfrm>
            <a:off x="317500" y="414338"/>
            <a:ext cx="502920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/>
              <a:t>反映任意</a:t>
            </a:r>
            <a:r>
              <a:rPr lang="zh-CN" altLang="en-US" sz="4000" dirty="0" smtClean="0"/>
              <a:t>点、任意</a:t>
            </a:r>
            <a:r>
              <a:rPr lang="zh-CN" altLang="en-US" sz="4000" dirty="0"/>
              <a:t>时刻</a:t>
            </a:r>
            <a:r>
              <a:rPr lang="zh-CN" altLang="en-US" sz="4000" dirty="0">
                <a:solidFill>
                  <a:srgbClr val="0000FF"/>
                </a:solidFill>
              </a:rPr>
              <a:t>振动</a:t>
            </a:r>
          </a:p>
          <a:p>
            <a:r>
              <a:rPr lang="zh-CN" altLang="en-US" sz="4000" dirty="0">
                <a:solidFill>
                  <a:srgbClr val="0000FF"/>
                </a:solidFill>
              </a:rPr>
              <a:t>位移</a:t>
            </a:r>
            <a:r>
              <a:rPr lang="zh-CN" altLang="en-US" sz="4000" dirty="0"/>
              <a:t>的方程为</a:t>
            </a:r>
            <a:r>
              <a:rPr lang="zh-CN" altLang="en-US" sz="4000" dirty="0">
                <a:solidFill>
                  <a:srgbClr val="FF0000"/>
                </a:solidFill>
              </a:rPr>
              <a:t>波动方程</a:t>
            </a:r>
            <a:r>
              <a:rPr lang="en-US" altLang="zh-CN" sz="4000" dirty="0"/>
              <a:t>(</a:t>
            </a:r>
            <a:r>
              <a:rPr lang="zh-CN" altLang="en-US" sz="4000" dirty="0"/>
              <a:t>波函数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20487" name="Text Box 23"/>
          <p:cNvSpPr txBox="1">
            <a:spLocks noChangeArrowheads="1"/>
          </p:cNvSpPr>
          <p:nvPr/>
        </p:nvSpPr>
        <p:spPr bwMode="auto">
          <a:xfrm>
            <a:off x="358775" y="1849438"/>
            <a:ext cx="33845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设原点</a:t>
            </a:r>
            <a:r>
              <a:rPr lang="en-US" altLang="zh-CN" sz="4000" i="1">
                <a:solidFill>
                  <a:srgbClr val="FF0000"/>
                </a:solidFill>
              </a:rPr>
              <a:t>O</a:t>
            </a:r>
            <a:r>
              <a:rPr lang="zh-CN" altLang="en-US" sz="4000"/>
              <a:t>振动方程为</a:t>
            </a:r>
          </a:p>
        </p:txBody>
      </p:sp>
      <p:grpSp>
        <p:nvGrpSpPr>
          <p:cNvPr id="113707" name="Group 43"/>
          <p:cNvGrpSpPr>
            <a:grpSpLocks/>
          </p:cNvGrpSpPr>
          <p:nvPr/>
        </p:nvGrpSpPr>
        <p:grpSpPr bwMode="auto">
          <a:xfrm>
            <a:off x="1241425" y="5264150"/>
            <a:ext cx="7010400" cy="1119188"/>
            <a:chOff x="1662" y="3554"/>
            <a:chExt cx="4416" cy="705"/>
          </a:xfrm>
        </p:grpSpPr>
        <p:sp>
          <p:nvSpPr>
            <p:cNvPr id="2" name="Rectangle 26"/>
            <p:cNvSpPr>
              <a:spLocks noChangeArrowheads="1"/>
            </p:cNvSpPr>
            <p:nvPr/>
          </p:nvSpPr>
          <p:spPr bwMode="auto">
            <a:xfrm>
              <a:off x="1701" y="3630"/>
              <a:ext cx="3311" cy="576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4000" smtClean="0"/>
            </a:p>
          </p:txBody>
        </p:sp>
        <p:graphicFrame>
          <p:nvGraphicFramePr>
            <p:cNvPr id="20500" name="Object 27"/>
            <p:cNvGraphicFramePr>
              <a:graphicFrameLocks noChangeAspect="1"/>
            </p:cNvGraphicFramePr>
            <p:nvPr/>
          </p:nvGraphicFramePr>
          <p:xfrm>
            <a:off x="1662" y="3554"/>
            <a:ext cx="2619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9" name="Equation" r:id="rId15" imgW="1371735" imgH="304830" progId="Equation.DSMT4">
                    <p:embed/>
                  </p:oleObj>
                </mc:Choice>
                <mc:Fallback>
                  <p:oleObj name="Equation" r:id="rId15" imgW="1371735" imgH="30483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3554"/>
                          <a:ext cx="2619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1" name="Text Box 28"/>
            <p:cNvSpPr txBox="1">
              <a:spLocks noChangeArrowheads="1"/>
            </p:cNvSpPr>
            <p:nvPr/>
          </p:nvSpPr>
          <p:spPr bwMode="auto">
            <a:xfrm>
              <a:off x="5080" y="3713"/>
              <a:ext cx="998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波动方程</a:t>
              </a:r>
            </a:p>
          </p:txBody>
        </p:sp>
      </p:grpSp>
      <p:sp>
        <p:nvSpPr>
          <p:cNvPr id="113693" name="Line 29"/>
          <p:cNvSpPr>
            <a:spLocks noChangeShapeType="1"/>
          </p:cNvSpPr>
          <p:nvPr/>
        </p:nvSpPr>
        <p:spPr bwMode="auto">
          <a:xfrm>
            <a:off x="4230688" y="396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8" name="Line 34"/>
          <p:cNvSpPr>
            <a:spLocks noChangeShapeType="1"/>
          </p:cNvSpPr>
          <p:nvPr/>
        </p:nvSpPr>
        <p:spPr bwMode="auto">
          <a:xfrm>
            <a:off x="1285875" y="5049838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Rectangle 31"/>
          <p:cNvSpPr>
            <a:spLocks noChangeArrowheads="1"/>
          </p:cNvSpPr>
          <p:nvPr/>
        </p:nvSpPr>
        <p:spPr bwMode="auto">
          <a:xfrm>
            <a:off x="396875" y="2601913"/>
            <a:ext cx="792003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任意 </a:t>
            </a:r>
            <a:r>
              <a:rPr lang="en-US" altLang="zh-CN" sz="4000" i="1">
                <a:solidFill>
                  <a:srgbClr val="FF0000"/>
                </a:solidFill>
              </a:rPr>
              <a:t>P</a:t>
            </a:r>
            <a:r>
              <a:rPr lang="zh-CN" altLang="en-US" sz="4000">
                <a:solidFill>
                  <a:srgbClr val="FF0000"/>
                </a:solidFill>
              </a:rPr>
              <a:t>点</a:t>
            </a:r>
            <a:r>
              <a:rPr lang="zh-CN" altLang="en-US" sz="4000"/>
              <a:t>重复</a:t>
            </a:r>
            <a:r>
              <a:rPr lang="en-US" altLang="zh-CN" sz="4000" i="1"/>
              <a:t>O</a:t>
            </a:r>
            <a:r>
              <a:rPr lang="zh-CN" altLang="en-US" sz="4000"/>
              <a:t>点振动， </a:t>
            </a:r>
            <a:r>
              <a:rPr lang="en-US" altLang="zh-CN" sz="4000" i="1"/>
              <a:t>O</a:t>
            </a:r>
            <a:r>
              <a:rPr lang="zh-CN" altLang="en-US" sz="4000"/>
              <a:t>点振动经过传播时间 </a:t>
            </a:r>
          </a:p>
        </p:txBody>
      </p:sp>
      <p:sp>
        <p:nvSpPr>
          <p:cNvPr id="19477" name="Rectangle 32"/>
          <p:cNvSpPr>
            <a:spLocks noChangeArrowheads="1"/>
          </p:cNvSpPr>
          <p:nvPr/>
        </p:nvSpPr>
        <p:spPr bwMode="auto">
          <a:xfrm>
            <a:off x="1619250" y="3322638"/>
            <a:ext cx="19748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传至</a:t>
            </a:r>
            <a:r>
              <a:rPr lang="en-US" altLang="zh-CN" sz="4000" i="1"/>
              <a:t>P</a:t>
            </a:r>
            <a:r>
              <a:rPr lang="zh-CN" altLang="en-US" sz="4000"/>
              <a:t>点，</a:t>
            </a:r>
          </a:p>
        </p:txBody>
      </p:sp>
      <p:graphicFrame>
        <p:nvGraphicFramePr>
          <p:cNvPr id="19478" name="Object 33"/>
          <p:cNvGraphicFramePr>
            <a:graphicFrameLocks noChangeAspect="1"/>
          </p:cNvGraphicFramePr>
          <p:nvPr/>
        </p:nvGraphicFramePr>
        <p:xfrm>
          <a:off x="398463" y="3163888"/>
          <a:ext cx="129222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17" imgW="361978" imgH="304830" progId="Equation.DSMT4">
                  <p:embed/>
                </p:oleObj>
              </mc:Choice>
              <mc:Fallback>
                <p:oleObj name="Equation" r:id="rId17" imgW="361978" imgH="30483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163888"/>
                        <a:ext cx="129222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3" name="Text Box 36"/>
          <p:cNvSpPr txBox="1">
            <a:spLocks noChangeArrowheads="1"/>
          </p:cNvSpPr>
          <p:nvPr/>
        </p:nvSpPr>
        <p:spPr bwMode="auto">
          <a:xfrm>
            <a:off x="468313" y="4005263"/>
            <a:ext cx="8459787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000" i="1"/>
              <a:t>O</a:t>
            </a:r>
            <a:r>
              <a:rPr lang="zh-CN" altLang="en-US" sz="4000"/>
              <a:t>点            时刻的振动状态，故 </a:t>
            </a:r>
            <a:r>
              <a:rPr lang="en-US" altLang="zh-CN" sz="4000" i="1"/>
              <a:t>P </a:t>
            </a:r>
            <a:r>
              <a:rPr lang="zh-CN" altLang="en-US" sz="4000"/>
              <a:t>点 </a:t>
            </a:r>
            <a:r>
              <a:rPr lang="en-US" altLang="zh-CN" sz="4000" i="1"/>
              <a:t>t </a:t>
            </a:r>
            <a:r>
              <a:rPr lang="zh-CN" altLang="en-US" sz="4000"/>
              <a:t>时刻振动位移为</a:t>
            </a:r>
          </a:p>
        </p:txBody>
      </p:sp>
      <p:graphicFrame>
        <p:nvGraphicFramePr>
          <p:cNvPr id="19474" name="Object 37"/>
          <p:cNvGraphicFramePr>
            <a:graphicFrameLocks noChangeAspect="1"/>
          </p:cNvGraphicFramePr>
          <p:nvPr/>
        </p:nvGraphicFramePr>
        <p:xfrm>
          <a:off x="1235075" y="3943350"/>
          <a:ext cx="91757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quation" r:id="rId19" imgW="247712" imgH="304830" progId="Equation.DSMT4">
                  <p:embed/>
                </p:oleObj>
              </mc:Choice>
              <mc:Fallback>
                <p:oleObj name="Equation" r:id="rId19" imgW="247712" imgH="30483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3943350"/>
                        <a:ext cx="917575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5" name="Rectangle 38"/>
          <p:cNvSpPr>
            <a:spLocks noChangeArrowheads="1"/>
          </p:cNvSpPr>
          <p:nvPr/>
        </p:nvSpPr>
        <p:spPr bwMode="auto">
          <a:xfrm>
            <a:off x="3059113" y="3357563"/>
            <a:ext cx="50419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即 </a:t>
            </a:r>
            <a:r>
              <a:rPr lang="en-US" altLang="zh-CN" sz="4000" i="1"/>
              <a:t>P </a:t>
            </a:r>
            <a:r>
              <a:rPr lang="zh-CN" altLang="en-US" sz="4000"/>
              <a:t>点 </a:t>
            </a:r>
            <a:r>
              <a:rPr lang="en-US" altLang="zh-CN" sz="4000" i="1">
                <a:solidFill>
                  <a:srgbClr val="FF0000"/>
                </a:solidFill>
              </a:rPr>
              <a:t>t </a:t>
            </a:r>
            <a:r>
              <a:rPr lang="en-US" altLang="zh-CN" sz="4000" i="1"/>
              <a:t> </a:t>
            </a:r>
            <a:r>
              <a:rPr lang="zh-CN" altLang="en-US" sz="4000"/>
              <a:t>时刻的振动状态等于</a:t>
            </a:r>
          </a:p>
        </p:txBody>
      </p:sp>
      <p:graphicFrame>
        <p:nvGraphicFramePr>
          <p:cNvPr id="5" name="Object 40"/>
          <p:cNvGraphicFramePr>
            <a:graphicFrameLocks noChangeAspect="1"/>
          </p:cNvGraphicFramePr>
          <p:nvPr/>
        </p:nvGraphicFramePr>
        <p:xfrm>
          <a:off x="3460750" y="1938338"/>
          <a:ext cx="32416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Equation" r:id="rId21" imgW="1009757" imgH="57240" progId="Equation.DSMT4">
                  <p:embed/>
                </p:oleObj>
              </mc:Choice>
              <mc:Fallback>
                <p:oleObj name="Equation" r:id="rId21" imgW="1009757" imgH="5724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1938338"/>
                        <a:ext cx="32416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09" name="Line 45"/>
          <p:cNvSpPr>
            <a:spLocks noChangeShapeType="1"/>
          </p:cNvSpPr>
          <p:nvPr/>
        </p:nvSpPr>
        <p:spPr bwMode="auto">
          <a:xfrm>
            <a:off x="3594100" y="63452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4" grpId="0"/>
      <p:bldP spid="20487" grpId="0"/>
      <p:bldP spid="113693" grpId="0" animBg="1"/>
      <p:bldP spid="113698" grpId="0" animBg="1"/>
      <p:bldP spid="19476" grpId="0"/>
      <p:bldP spid="19477" grpId="0"/>
      <p:bldP spid="19473" grpId="0"/>
      <p:bldP spid="19475" grpId="0"/>
      <p:bldP spid="1137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3657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Times New Roman" panose="02020603050405020304" pitchFamily="18" charset="0"/>
              </a:rPr>
              <a:t>(2)  </a:t>
            </a:r>
            <a:r>
              <a:rPr lang="zh-CN" altLang="en-US" baseline="0">
                <a:latin typeface="Times New Roman" panose="02020603050405020304" pitchFamily="18" charset="0"/>
              </a:rPr>
              <a:t>波动方程的意义</a:t>
            </a:r>
          </a:p>
        </p:txBody>
      </p:sp>
      <p:graphicFrame>
        <p:nvGraphicFramePr>
          <p:cNvPr id="114696" name="Object 8"/>
          <p:cNvGraphicFramePr>
            <a:graphicFrameLocks noChangeAspect="1"/>
          </p:cNvGraphicFramePr>
          <p:nvPr/>
        </p:nvGraphicFramePr>
        <p:xfrm>
          <a:off x="2628900" y="1708150"/>
          <a:ext cx="12954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7" name="Equation" r:id="rId3" imgW="323889" imgH="123930" progId="Equation.DSMT4">
                  <p:embed/>
                </p:oleObj>
              </mc:Choice>
              <mc:Fallback>
                <p:oleObj name="Equation" r:id="rId3" imgW="323889" imgH="1239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708150"/>
                        <a:ext cx="12954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21" name="Text Box 10"/>
          <p:cNvSpPr txBox="1">
            <a:spLocks noChangeArrowheads="1"/>
          </p:cNvSpPr>
          <p:nvPr/>
        </p:nvSpPr>
        <p:spPr bwMode="auto">
          <a:xfrm>
            <a:off x="231775" y="1847850"/>
            <a:ext cx="28273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aseline="0"/>
              <a:t>一定时，</a:t>
            </a:r>
          </a:p>
        </p:txBody>
      </p:sp>
      <p:graphicFrame>
        <p:nvGraphicFramePr>
          <p:cNvPr id="114700" name="Object 12"/>
          <p:cNvGraphicFramePr>
            <a:graphicFrameLocks noChangeAspect="1"/>
          </p:cNvGraphicFramePr>
          <p:nvPr/>
        </p:nvGraphicFramePr>
        <p:xfrm>
          <a:off x="1042988" y="2168525"/>
          <a:ext cx="38020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" name="Equation" r:id="rId5" imgW="1419278" imgH="304830" progId="Equation.DSMT4">
                  <p:embed/>
                </p:oleObj>
              </mc:Choice>
              <mc:Fallback>
                <p:oleObj name="Equation" r:id="rId5" imgW="1419278" imgH="3048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68525"/>
                        <a:ext cx="38020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19" name="Text Box 14"/>
          <p:cNvSpPr txBox="1">
            <a:spLocks noChangeArrowheads="1"/>
          </p:cNvSpPr>
          <p:nvPr/>
        </p:nvSpPr>
        <p:spPr bwMode="auto">
          <a:xfrm>
            <a:off x="1927225" y="3162300"/>
            <a:ext cx="3121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FF"/>
                </a:solidFill>
              </a:rPr>
              <a:t>处质点振动方程</a:t>
            </a:r>
          </a:p>
        </p:txBody>
      </p:sp>
      <p:graphicFrame>
        <p:nvGraphicFramePr>
          <p:cNvPr id="114704" name="Object 16"/>
          <p:cNvGraphicFramePr>
            <a:graphicFrameLocks noChangeAspect="1"/>
          </p:cNvGraphicFramePr>
          <p:nvPr/>
        </p:nvGraphicFramePr>
        <p:xfrm>
          <a:off x="1008063" y="3602038"/>
          <a:ext cx="171767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9" name="Equation" r:id="rId7" imgW="552422" imgH="304830" progId="Equation.DSMT4">
                  <p:embed/>
                </p:oleObj>
              </mc:Choice>
              <mc:Fallback>
                <p:oleObj name="Equation" r:id="rId7" imgW="552422" imgH="30483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602038"/>
                        <a:ext cx="171767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05" name="Text Box 17"/>
          <p:cNvSpPr txBox="1">
            <a:spLocks noChangeArrowheads="1"/>
          </p:cNvSpPr>
          <p:nvPr/>
        </p:nvSpPr>
        <p:spPr bwMode="auto">
          <a:xfrm>
            <a:off x="2627313" y="3830638"/>
            <a:ext cx="25098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为此点初位相</a:t>
            </a:r>
          </a:p>
        </p:txBody>
      </p:sp>
      <p:grpSp>
        <p:nvGrpSpPr>
          <p:cNvPr id="114706" name="Group 18"/>
          <p:cNvGrpSpPr>
            <a:grpSpLocks/>
          </p:cNvGrpSpPr>
          <p:nvPr/>
        </p:nvGrpSpPr>
        <p:grpSpPr bwMode="auto">
          <a:xfrm>
            <a:off x="323850" y="4560888"/>
            <a:ext cx="4206875" cy="739775"/>
            <a:chOff x="480" y="2266"/>
            <a:chExt cx="2650" cy="466"/>
          </a:xfrm>
        </p:grpSpPr>
        <p:sp>
          <p:nvSpPr>
            <p:cNvPr id="21560" name="Text Box 19"/>
            <p:cNvSpPr txBox="1">
              <a:spLocks noChangeArrowheads="1"/>
            </p:cNvSpPr>
            <p:nvPr/>
          </p:nvSpPr>
          <p:spPr bwMode="auto">
            <a:xfrm>
              <a:off x="480" y="2304"/>
              <a:ext cx="265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（</a:t>
              </a:r>
              <a:r>
                <a:rPr lang="en-US" altLang="zh-CN" sz="3600"/>
                <a:t>2</a:t>
              </a:r>
              <a:r>
                <a:rPr lang="zh-CN" altLang="en-US" sz="3600"/>
                <a:t>）  </a:t>
              </a:r>
            </a:p>
          </p:txBody>
        </p:sp>
        <p:sp>
          <p:nvSpPr>
            <p:cNvPr id="21561" name="Rectangle 20"/>
            <p:cNvSpPr>
              <a:spLocks noChangeArrowheads="1"/>
            </p:cNvSpPr>
            <p:nvPr/>
          </p:nvSpPr>
          <p:spPr bwMode="auto">
            <a:xfrm>
              <a:off x="985" y="2350"/>
              <a:ext cx="124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 baseline="0" dirty="0">
                  <a:solidFill>
                    <a:srgbClr val="FF0000"/>
                  </a:solidFill>
                </a:rPr>
                <a:t>t</a:t>
              </a:r>
              <a:r>
                <a:rPr lang="zh-CN" altLang="en-US" baseline="0" dirty="0"/>
                <a:t>一定时</a:t>
              </a:r>
              <a:r>
                <a:rPr lang="en-US" altLang="zh-CN" baseline="0" dirty="0"/>
                <a:t>,</a:t>
              </a:r>
            </a:p>
          </p:txBody>
        </p:sp>
        <p:graphicFrame>
          <p:nvGraphicFramePr>
            <p:cNvPr id="21562" name="Object 21"/>
            <p:cNvGraphicFramePr>
              <a:graphicFrameLocks noChangeAspect="1"/>
            </p:cNvGraphicFramePr>
            <p:nvPr/>
          </p:nvGraphicFramePr>
          <p:xfrm>
            <a:off x="1945" y="2266"/>
            <a:ext cx="644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" name="Equation" r:id="rId9" imgW="238257" imgH="123930" progId="Equation.DSMT4">
                    <p:embed/>
                  </p:oleObj>
                </mc:Choice>
                <mc:Fallback>
                  <p:oleObj name="Equation" r:id="rId9" imgW="238257" imgH="12393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5" y="2266"/>
                          <a:ext cx="644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711" name="Object 23"/>
          <p:cNvGraphicFramePr>
            <a:graphicFrameLocks noChangeAspect="1"/>
          </p:cNvGraphicFramePr>
          <p:nvPr/>
        </p:nvGraphicFramePr>
        <p:xfrm>
          <a:off x="1143000" y="5022850"/>
          <a:ext cx="3833813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1" name="Equation" r:id="rId11" imgW="1419278" imgH="304830" progId="Equation.DSMT4">
                  <p:embed/>
                </p:oleObj>
              </mc:Choice>
              <mc:Fallback>
                <p:oleObj name="Equation" r:id="rId11" imgW="1419278" imgH="30483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22850"/>
                        <a:ext cx="3833813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13" name="Text Box 25"/>
          <p:cNvSpPr txBox="1">
            <a:spLocks noChangeArrowheads="1"/>
          </p:cNvSpPr>
          <p:nvPr/>
        </p:nvSpPr>
        <p:spPr bwMode="auto">
          <a:xfrm>
            <a:off x="2270125" y="6084888"/>
            <a:ext cx="28368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</a:rPr>
              <a:t> 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FF"/>
                </a:solidFill>
              </a:rPr>
              <a:t>时刻波形方程</a:t>
            </a:r>
          </a:p>
        </p:txBody>
      </p:sp>
      <p:grpSp>
        <p:nvGrpSpPr>
          <p:cNvPr id="114715" name="Group 27"/>
          <p:cNvGrpSpPr>
            <a:grpSpLocks/>
          </p:cNvGrpSpPr>
          <p:nvPr/>
        </p:nvGrpSpPr>
        <p:grpSpPr bwMode="auto">
          <a:xfrm>
            <a:off x="5003800" y="2492375"/>
            <a:ext cx="3784600" cy="1676400"/>
            <a:chOff x="3216" y="912"/>
            <a:chExt cx="2384" cy="1056"/>
          </a:xfrm>
        </p:grpSpPr>
        <p:pic>
          <p:nvPicPr>
            <p:cNvPr id="21555" name="Picture 2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04"/>
              <a:ext cx="1968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556" name="Line 29"/>
            <p:cNvSpPr>
              <a:spLocks noChangeShapeType="1"/>
            </p:cNvSpPr>
            <p:nvPr/>
          </p:nvSpPr>
          <p:spPr bwMode="auto">
            <a:xfrm>
              <a:off x="3408" y="1488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57" name="Line 30"/>
            <p:cNvSpPr>
              <a:spLocks noChangeShapeType="1"/>
            </p:cNvSpPr>
            <p:nvPr/>
          </p:nvSpPr>
          <p:spPr bwMode="auto">
            <a:xfrm flipV="1">
              <a:off x="3456" y="912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58" name="Object 31"/>
            <p:cNvGraphicFramePr>
              <a:graphicFrameLocks noChangeAspect="1"/>
            </p:cNvGraphicFramePr>
            <p:nvPr/>
          </p:nvGraphicFramePr>
          <p:xfrm>
            <a:off x="3216" y="912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2" name="Equation" r:id="rId14" imgW="139579" imgH="164957" progId="Equation.DSMT4">
                    <p:embed/>
                  </p:oleObj>
                </mc:Choice>
                <mc:Fallback>
                  <p:oleObj name="Equation" r:id="rId14" imgW="139579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12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9" name="Object 32"/>
            <p:cNvGraphicFramePr>
              <a:graphicFrameLocks noChangeAspect="1"/>
            </p:cNvGraphicFramePr>
            <p:nvPr/>
          </p:nvGraphicFramePr>
          <p:xfrm>
            <a:off x="5424" y="1536"/>
            <a:ext cx="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3" name="Equation" r:id="rId16" imgW="101468" imgH="164885" progId="Equation.DSMT4">
                    <p:embed/>
                  </p:oleObj>
                </mc:Choice>
                <mc:Fallback>
                  <p:oleObj name="Equation" r:id="rId16" imgW="101468" imgH="164885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536"/>
                          <a:ext cx="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4721" name="Text Box 33"/>
          <p:cNvSpPr txBox="1">
            <a:spLocks noChangeArrowheads="1"/>
          </p:cNvSpPr>
          <p:nvPr/>
        </p:nvSpPr>
        <p:spPr bwMode="auto">
          <a:xfrm>
            <a:off x="6156325" y="4076700"/>
            <a:ext cx="1928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</a:rPr>
              <a:t>振动曲线</a:t>
            </a:r>
          </a:p>
        </p:txBody>
      </p:sp>
      <p:grpSp>
        <p:nvGrpSpPr>
          <p:cNvPr id="114723" name="Group 35"/>
          <p:cNvGrpSpPr>
            <a:grpSpLocks/>
          </p:cNvGrpSpPr>
          <p:nvPr/>
        </p:nvGrpSpPr>
        <p:grpSpPr bwMode="auto">
          <a:xfrm>
            <a:off x="6084888" y="1268413"/>
            <a:ext cx="2514600" cy="1219200"/>
            <a:chOff x="3744" y="912"/>
            <a:chExt cx="1872" cy="864"/>
          </a:xfrm>
        </p:grpSpPr>
        <p:sp>
          <p:nvSpPr>
            <p:cNvPr id="21543" name="Line 36"/>
            <p:cNvSpPr>
              <a:spLocks noChangeShapeType="1"/>
            </p:cNvSpPr>
            <p:nvPr/>
          </p:nvSpPr>
          <p:spPr bwMode="auto">
            <a:xfrm>
              <a:off x="3744" y="1488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4" name="Line 37"/>
            <p:cNvSpPr>
              <a:spLocks noChangeShapeType="1"/>
            </p:cNvSpPr>
            <p:nvPr/>
          </p:nvSpPr>
          <p:spPr bwMode="auto">
            <a:xfrm flipV="1">
              <a:off x="4032" y="96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45" name="Object 38"/>
            <p:cNvGraphicFramePr>
              <a:graphicFrameLocks noChangeAspect="1"/>
            </p:cNvGraphicFramePr>
            <p:nvPr/>
          </p:nvGraphicFramePr>
          <p:xfrm>
            <a:off x="3840" y="1488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4" name="Equation" r:id="rId18" imgW="126835" imgH="139518" progId="Equation.DSMT4">
                    <p:embed/>
                  </p:oleObj>
                </mc:Choice>
                <mc:Fallback>
                  <p:oleObj name="Equation" r:id="rId18" imgW="126835" imgH="139518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488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6" name="Line 39"/>
            <p:cNvSpPr>
              <a:spLocks noChangeShapeType="1"/>
            </p:cNvSpPr>
            <p:nvPr/>
          </p:nvSpPr>
          <p:spPr bwMode="auto">
            <a:xfrm>
              <a:off x="4416" y="115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7" name="Line 40"/>
            <p:cNvSpPr>
              <a:spLocks noChangeShapeType="1"/>
            </p:cNvSpPr>
            <p:nvPr/>
          </p:nvSpPr>
          <p:spPr bwMode="auto">
            <a:xfrm>
              <a:off x="4656" y="14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8" name="Line 41"/>
            <p:cNvSpPr>
              <a:spLocks noChangeShapeType="1"/>
            </p:cNvSpPr>
            <p:nvPr/>
          </p:nvSpPr>
          <p:spPr bwMode="auto">
            <a:xfrm>
              <a:off x="4464" y="1632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9" name="Line 42"/>
            <p:cNvSpPr>
              <a:spLocks noChangeShapeType="1"/>
            </p:cNvSpPr>
            <p:nvPr/>
          </p:nvSpPr>
          <p:spPr bwMode="auto">
            <a:xfrm flipH="1">
              <a:off x="4032" y="1632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50" name="Object 43"/>
            <p:cNvGraphicFramePr>
              <a:graphicFrameLocks noChangeAspect="1"/>
            </p:cNvGraphicFramePr>
            <p:nvPr/>
          </p:nvGraphicFramePr>
          <p:xfrm>
            <a:off x="4656" y="1488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5" name="Equation" r:id="rId20" imgW="152268" imgH="164957" progId="Equation.DSMT4">
                    <p:embed/>
                  </p:oleObj>
                </mc:Choice>
                <mc:Fallback>
                  <p:oleObj name="Equation" r:id="rId20" imgW="152268" imgH="164957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488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1" name="Object 44"/>
            <p:cNvGraphicFramePr>
              <a:graphicFrameLocks noChangeAspect="1"/>
            </p:cNvGraphicFramePr>
            <p:nvPr/>
          </p:nvGraphicFramePr>
          <p:xfrm>
            <a:off x="4224" y="148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6" name="公式" r:id="rId22" imgW="139700" imgH="139700" progId="Equation.3">
                    <p:embed/>
                  </p:oleObj>
                </mc:Choice>
                <mc:Fallback>
                  <p:oleObj name="公式" r:id="rId22" imgW="139700" imgH="1397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8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2" name="Object 45"/>
            <p:cNvGraphicFramePr>
              <a:graphicFrameLocks noChangeAspect="1"/>
            </p:cNvGraphicFramePr>
            <p:nvPr/>
          </p:nvGraphicFramePr>
          <p:xfrm>
            <a:off x="5328" y="148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7" name="Equation" r:id="rId24" imgW="139700" imgH="139700" progId="Equation.DSMT4">
                    <p:embed/>
                  </p:oleObj>
                </mc:Choice>
                <mc:Fallback>
                  <p:oleObj name="Equation" r:id="rId24" imgW="139700" imgH="1397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48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3" name="Object 46"/>
            <p:cNvGraphicFramePr>
              <a:graphicFrameLocks noChangeAspect="1"/>
            </p:cNvGraphicFramePr>
            <p:nvPr/>
          </p:nvGraphicFramePr>
          <p:xfrm>
            <a:off x="4752" y="1056"/>
            <a:ext cx="3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8" name="Equation" r:id="rId26" imgW="126835" imgH="139518" progId="Equation.DSMT4">
                    <p:embed/>
                  </p:oleObj>
                </mc:Choice>
                <mc:Fallback>
                  <p:oleObj name="Equation" r:id="rId26" imgW="126835" imgH="139518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056"/>
                          <a:ext cx="3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4" name="Object 47"/>
            <p:cNvGraphicFramePr>
              <a:graphicFrameLocks noChangeAspect="1"/>
            </p:cNvGraphicFramePr>
            <p:nvPr/>
          </p:nvGraphicFramePr>
          <p:xfrm>
            <a:off x="3792" y="912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9" name="Equation" r:id="rId28" imgW="139579" imgH="164957" progId="Equation.DSMT4">
                    <p:embed/>
                  </p:oleObj>
                </mc:Choice>
                <mc:Fallback>
                  <p:oleObj name="Equation" r:id="rId28" imgW="139579" imgH="164957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36" name="Group 48"/>
          <p:cNvGrpSpPr>
            <a:grpSpLocks/>
          </p:cNvGrpSpPr>
          <p:nvPr/>
        </p:nvGrpSpPr>
        <p:grpSpPr bwMode="auto">
          <a:xfrm>
            <a:off x="6694488" y="1954213"/>
            <a:ext cx="439737" cy="533400"/>
            <a:chOff x="3024" y="3504"/>
            <a:chExt cx="277" cy="336"/>
          </a:xfrm>
        </p:grpSpPr>
        <p:sp>
          <p:nvSpPr>
            <p:cNvPr id="21541" name="Rectangle 49"/>
            <p:cNvSpPr>
              <a:spLocks noChangeArrowheads="1"/>
            </p:cNvSpPr>
            <p:nvPr/>
          </p:nvSpPr>
          <p:spPr bwMode="auto">
            <a:xfrm>
              <a:off x="3024" y="3600"/>
              <a:ext cx="2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21542" name="Object 50"/>
            <p:cNvGraphicFramePr>
              <a:graphicFrameLocks noChangeAspect="1"/>
            </p:cNvGraphicFramePr>
            <p:nvPr/>
          </p:nvGraphicFramePr>
          <p:xfrm>
            <a:off x="3024" y="3504"/>
            <a:ext cx="27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10" name="Equation" r:id="rId30" imgW="177569" imgH="215619" progId="Equation.DSMT4">
                    <p:embed/>
                  </p:oleObj>
                </mc:Choice>
                <mc:Fallback>
                  <p:oleObj name="Equation" r:id="rId30" imgW="177569" imgH="215619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504"/>
                          <a:ext cx="27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5003800" y="4641850"/>
            <a:ext cx="4033838" cy="2008188"/>
            <a:chOff x="3120" y="2496"/>
            <a:chExt cx="2503" cy="1247"/>
          </a:xfrm>
        </p:grpSpPr>
        <p:grpSp>
          <p:nvGrpSpPr>
            <p:cNvPr id="21525" name="Group 52"/>
            <p:cNvGrpSpPr>
              <a:grpSpLocks/>
            </p:cNvGrpSpPr>
            <p:nvPr/>
          </p:nvGrpSpPr>
          <p:grpSpPr bwMode="auto">
            <a:xfrm>
              <a:off x="3120" y="2496"/>
              <a:ext cx="2503" cy="1008"/>
              <a:chOff x="3216" y="2400"/>
              <a:chExt cx="2503" cy="1008"/>
            </a:xfrm>
          </p:grpSpPr>
          <p:pic>
            <p:nvPicPr>
              <p:cNvPr id="21536" name="Picture 53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688"/>
                <a:ext cx="2064" cy="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37" name="Line 54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21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38" name="Line 55"/>
              <p:cNvSpPr>
                <a:spLocks noChangeShapeType="1"/>
              </p:cNvSpPr>
              <p:nvPr/>
            </p:nvSpPr>
            <p:spPr bwMode="auto">
              <a:xfrm flipV="1">
                <a:off x="3456" y="2448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1539" name="Object 56"/>
              <p:cNvGraphicFramePr>
                <a:graphicFrameLocks noChangeAspect="1"/>
              </p:cNvGraphicFramePr>
              <p:nvPr/>
            </p:nvGraphicFramePr>
            <p:xfrm>
              <a:off x="5431" y="3072"/>
              <a:ext cx="28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11" name="Equation" r:id="rId33" imgW="139700" imgH="139700" progId="Equation.DSMT4">
                      <p:embed/>
                    </p:oleObj>
                  </mc:Choice>
                  <mc:Fallback>
                    <p:oleObj name="Equation" r:id="rId33" imgW="139700" imgH="139700" progId="Equation.DSMT4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1" y="3072"/>
                            <a:ext cx="28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40" name="Object 57"/>
              <p:cNvGraphicFramePr>
                <a:graphicFrameLocks noChangeAspect="1"/>
              </p:cNvGraphicFramePr>
              <p:nvPr/>
            </p:nvGraphicFramePr>
            <p:xfrm>
              <a:off x="3216" y="2400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12" name="Equation" r:id="rId35" imgW="139579" imgH="164957" progId="Equation.DSMT4">
                      <p:embed/>
                    </p:oleObj>
                  </mc:Choice>
                  <mc:Fallback>
                    <p:oleObj name="Equation" r:id="rId35" imgW="139579" imgH="164957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00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26" name="Text Box 58"/>
            <p:cNvSpPr txBox="1">
              <a:spLocks noChangeArrowheads="1"/>
            </p:cNvSpPr>
            <p:nvPr/>
          </p:nvSpPr>
          <p:spPr bwMode="auto">
            <a:xfrm>
              <a:off x="3888" y="3456"/>
              <a:ext cx="8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000FF"/>
                  </a:solidFill>
                </a:rPr>
                <a:t>波形曲线</a:t>
              </a:r>
            </a:p>
          </p:txBody>
        </p:sp>
        <p:sp>
          <p:nvSpPr>
            <p:cNvPr id="21527" name="Line 59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60"/>
            <p:cNvSpPr>
              <a:spLocks noChangeShapeType="1"/>
            </p:cNvSpPr>
            <p:nvPr/>
          </p:nvSpPr>
          <p:spPr bwMode="auto">
            <a:xfrm flipV="1">
              <a:off x="384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9" name="Line 61"/>
            <p:cNvSpPr>
              <a:spLocks noChangeShapeType="1"/>
            </p:cNvSpPr>
            <p:nvPr/>
          </p:nvSpPr>
          <p:spPr bwMode="auto">
            <a:xfrm flipV="1">
              <a:off x="3552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0" name="Line 62"/>
            <p:cNvSpPr>
              <a:spLocks noChangeShapeType="1"/>
            </p:cNvSpPr>
            <p:nvPr/>
          </p:nvSpPr>
          <p:spPr bwMode="auto">
            <a:xfrm flipV="1">
              <a:off x="480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1" name="Line 63"/>
            <p:cNvSpPr>
              <a:spLocks noChangeShapeType="1"/>
            </p:cNvSpPr>
            <p:nvPr/>
          </p:nvSpPr>
          <p:spPr bwMode="auto">
            <a:xfrm flipV="1">
              <a:off x="5136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2" name="Line 64"/>
            <p:cNvSpPr>
              <a:spLocks noChangeShapeType="1"/>
            </p:cNvSpPr>
            <p:nvPr/>
          </p:nvSpPr>
          <p:spPr bwMode="auto">
            <a:xfrm flipV="1">
              <a:off x="4992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5"/>
            <p:cNvSpPr>
              <a:spLocks noChangeShapeType="1"/>
            </p:cNvSpPr>
            <p:nvPr/>
          </p:nvSpPr>
          <p:spPr bwMode="auto">
            <a:xfrm>
              <a:off x="4320" y="312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Line 66"/>
            <p:cNvSpPr>
              <a:spLocks noChangeShapeType="1"/>
            </p:cNvSpPr>
            <p:nvPr/>
          </p:nvSpPr>
          <p:spPr bwMode="auto">
            <a:xfrm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5" name="Line 67"/>
            <p:cNvSpPr>
              <a:spLocks noChangeShapeType="1"/>
            </p:cNvSpPr>
            <p:nvPr/>
          </p:nvSpPr>
          <p:spPr bwMode="auto">
            <a:xfrm>
              <a:off x="4176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761" name="Group 73"/>
          <p:cNvGrpSpPr>
            <a:grpSpLocks/>
          </p:cNvGrpSpPr>
          <p:nvPr/>
        </p:nvGrpSpPr>
        <p:grpSpPr bwMode="auto">
          <a:xfrm>
            <a:off x="4067175" y="188913"/>
            <a:ext cx="4605338" cy="863600"/>
            <a:chOff x="2562" y="119"/>
            <a:chExt cx="2901" cy="544"/>
          </a:xfrm>
        </p:grpSpPr>
        <p:graphicFrame>
          <p:nvGraphicFramePr>
            <p:cNvPr id="21523" name="Object 34"/>
            <p:cNvGraphicFramePr>
              <a:graphicFrameLocks noChangeAspect="1"/>
            </p:cNvGraphicFramePr>
            <p:nvPr/>
          </p:nvGraphicFramePr>
          <p:xfrm>
            <a:off x="2562" y="119"/>
            <a:ext cx="2343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13" name="公式" r:id="rId37" imgW="1485255" imgH="406224" progId="Equation.3">
                    <p:embed/>
                  </p:oleObj>
                </mc:Choice>
                <mc:Fallback>
                  <p:oleObj name="公式" r:id="rId37" imgW="1485255" imgH="406224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119"/>
                          <a:ext cx="2343" cy="544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19050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524" name="Picture 72" descr="dove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1" y="119"/>
              <a:ext cx="54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3" name="Text Box 4"/>
          <p:cNvSpPr txBox="1">
            <a:spLocks noChangeArrowheads="1"/>
          </p:cNvSpPr>
          <p:nvPr/>
        </p:nvSpPr>
        <p:spPr bwMode="auto">
          <a:xfrm>
            <a:off x="376238" y="1219200"/>
            <a:ext cx="57086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 dirty="0"/>
              <a:t>  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baseline="0" dirty="0"/>
              <a:t>是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aseline="0" dirty="0">
                <a:solidFill>
                  <a:srgbClr val="FF0000"/>
                </a:solidFill>
              </a:rPr>
              <a:t>、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aseline="0" dirty="0"/>
              <a:t>的函数</a:t>
            </a:r>
            <a:r>
              <a:rPr lang="en-US" altLang="zh-CN" baseline="0" dirty="0"/>
              <a:t>, </a:t>
            </a:r>
            <a:r>
              <a:rPr lang="zh-CN" altLang="en-US" baseline="0" dirty="0"/>
              <a:t>分三种情况讨论：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11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1" dur="500"/>
                                        <p:tgtEl>
                                          <p:spTgt spid="1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23621" grpId="0"/>
      <p:bldP spid="23619" grpId="0"/>
      <p:bldP spid="114705" grpId="0" autoUpdateAnimBg="0"/>
      <p:bldP spid="23613" grpId="0"/>
      <p:bldP spid="114721" grpId="0" autoUpdateAnimBg="0"/>
      <p:bldP spid="235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939800" y="2995613"/>
          <a:ext cx="6448425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8" name="Equation" r:id="rId3" imgW="2266956" imgH="362070" progId="Equation.DSMT4">
                  <p:embed/>
                </p:oleObj>
              </mc:Choice>
              <mc:Fallback>
                <p:oleObj name="Equation" r:id="rId3" imgW="2266956" imgH="36207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2995613"/>
                        <a:ext cx="6448425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5" name="Text Box 5"/>
          <p:cNvSpPr txBox="1">
            <a:spLocks noChangeArrowheads="1"/>
          </p:cNvSpPr>
          <p:nvPr/>
        </p:nvSpPr>
        <p:spPr bwMode="auto">
          <a:xfrm>
            <a:off x="467544" y="238615"/>
            <a:ext cx="78755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 dirty="0" smtClean="0"/>
              <a:t>(3) </a:t>
            </a:r>
            <a:r>
              <a:rPr lang="zh-CN" altLang="en-US" baseline="0" dirty="0" smtClean="0"/>
              <a:t>当</a:t>
            </a:r>
            <a:r>
              <a:rPr lang="en-US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t</a:t>
            </a:r>
            <a:r>
              <a:rPr lang="zh-CN" altLang="en-US" baseline="0" dirty="0" smtClean="0"/>
              <a:t>都</a:t>
            </a:r>
            <a:r>
              <a:rPr lang="zh-CN" altLang="en-US" baseline="0" dirty="0"/>
              <a:t>变，方程表示</a:t>
            </a:r>
            <a:r>
              <a:rPr lang="zh-CN" altLang="en-US" baseline="0" dirty="0">
                <a:solidFill>
                  <a:srgbClr val="FF0000"/>
                </a:solidFill>
              </a:rPr>
              <a:t>不同时刻的波形，</a:t>
            </a:r>
          </a:p>
          <a:p>
            <a:r>
              <a:rPr lang="zh-CN" altLang="en-US" baseline="0" dirty="0"/>
              <a:t>          即波形的传播。</a:t>
            </a:r>
          </a:p>
        </p:txBody>
      </p:sp>
      <p:grpSp>
        <p:nvGrpSpPr>
          <p:cNvPr id="115742" name="Group 30"/>
          <p:cNvGrpSpPr>
            <a:grpSpLocks/>
          </p:cNvGrpSpPr>
          <p:nvPr/>
        </p:nvGrpSpPr>
        <p:grpSpPr bwMode="auto">
          <a:xfrm>
            <a:off x="4572000" y="914400"/>
            <a:ext cx="4332288" cy="2057400"/>
            <a:chOff x="2880" y="576"/>
            <a:chExt cx="2729" cy="1296"/>
          </a:xfrm>
        </p:grpSpPr>
        <p:pic>
          <p:nvPicPr>
            <p:cNvPr id="2253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" y="912"/>
              <a:ext cx="2304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>
              <a:off x="3017" y="1392"/>
              <a:ext cx="25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 flipV="1">
              <a:off x="3113" y="57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>
              <a:off x="3497" y="960"/>
              <a:ext cx="0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>
              <a:off x="3737" y="960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43" name="Object 15"/>
            <p:cNvGraphicFramePr>
              <a:graphicFrameLocks noChangeAspect="1"/>
            </p:cNvGraphicFramePr>
            <p:nvPr/>
          </p:nvGraphicFramePr>
          <p:xfrm>
            <a:off x="5369" y="1440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99" name="Equation" r:id="rId6" imgW="139700" imgH="139700" progId="Equation.DSMT4">
                    <p:embed/>
                  </p:oleObj>
                </mc:Choice>
                <mc:Fallback>
                  <p:oleObj name="Equation" r:id="rId6" imgW="139700" imgH="1397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9" y="1440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4" name="Object 16"/>
            <p:cNvGraphicFramePr>
              <a:graphicFrameLocks noChangeAspect="1"/>
            </p:cNvGraphicFramePr>
            <p:nvPr/>
          </p:nvGraphicFramePr>
          <p:xfrm>
            <a:off x="2880" y="618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0" name="Equation" r:id="rId8" imgW="139579" imgH="164957" progId="Equation.DSMT4">
                    <p:embed/>
                  </p:oleObj>
                </mc:Choice>
                <mc:Fallback>
                  <p:oleObj name="Equation" r:id="rId8" imgW="139579" imgH="164957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618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5" name="Object 17"/>
            <p:cNvGraphicFramePr>
              <a:graphicFrameLocks noChangeAspect="1"/>
            </p:cNvGraphicFramePr>
            <p:nvPr/>
          </p:nvGraphicFramePr>
          <p:xfrm>
            <a:off x="3379" y="618"/>
            <a:ext cx="1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1" name="Equation" r:id="rId10" imgW="101468" imgH="164885" progId="Equation.DSMT4">
                    <p:embed/>
                  </p:oleObj>
                </mc:Choice>
                <mc:Fallback>
                  <p:oleObj name="Equation" r:id="rId10" imgW="101468" imgH="164885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618"/>
                          <a:ext cx="150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6" name="Object 18"/>
            <p:cNvGraphicFramePr>
              <a:graphicFrameLocks noChangeAspect="1"/>
            </p:cNvGraphicFramePr>
            <p:nvPr/>
          </p:nvGraphicFramePr>
          <p:xfrm>
            <a:off x="3696" y="610"/>
            <a:ext cx="50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2" name="Equation" r:id="rId12" imgW="393359" imgH="177646" progId="Equation.DSMT4">
                    <p:embed/>
                  </p:oleObj>
                </mc:Choice>
                <mc:Fallback>
                  <p:oleObj name="Equation" r:id="rId12" imgW="393359" imgH="177646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610"/>
                          <a:ext cx="50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7" name="Line 19"/>
            <p:cNvSpPr>
              <a:spLocks noChangeShapeType="1"/>
            </p:cNvSpPr>
            <p:nvPr/>
          </p:nvSpPr>
          <p:spPr bwMode="auto">
            <a:xfrm flipV="1">
              <a:off x="3401" y="81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Line 20"/>
            <p:cNvSpPr>
              <a:spLocks noChangeShapeType="1"/>
            </p:cNvSpPr>
            <p:nvPr/>
          </p:nvSpPr>
          <p:spPr bwMode="auto">
            <a:xfrm flipV="1">
              <a:off x="3689" y="816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21"/>
            <p:cNvSpPr>
              <a:spLocks noChangeShapeType="1"/>
            </p:cNvSpPr>
            <p:nvPr/>
          </p:nvSpPr>
          <p:spPr bwMode="auto">
            <a:xfrm>
              <a:off x="4457" y="81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0" name="Object 22"/>
            <p:cNvGraphicFramePr>
              <a:graphicFrameLocks noChangeAspect="1"/>
            </p:cNvGraphicFramePr>
            <p:nvPr/>
          </p:nvGraphicFramePr>
          <p:xfrm>
            <a:off x="4697" y="720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3" name="Equation" r:id="rId14" imgW="126835" imgH="139518" progId="Equation.DSMT4">
                    <p:embed/>
                  </p:oleObj>
                </mc:Choice>
                <mc:Fallback>
                  <p:oleObj name="Equation" r:id="rId14" imgW="126835" imgH="139518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720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1" name="Line 23"/>
            <p:cNvSpPr>
              <a:spLocks noChangeShapeType="1"/>
            </p:cNvSpPr>
            <p:nvPr/>
          </p:nvSpPr>
          <p:spPr bwMode="auto">
            <a:xfrm>
              <a:off x="3113" y="1488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2" name="Object 24"/>
            <p:cNvGraphicFramePr>
              <a:graphicFrameLocks noChangeAspect="1"/>
            </p:cNvGraphicFramePr>
            <p:nvPr/>
          </p:nvGraphicFramePr>
          <p:xfrm>
            <a:off x="3209" y="1488"/>
            <a:ext cx="215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4" name="公式" r:id="rId16" imgW="139700" imgH="139700" progId="Equation.3">
                    <p:embed/>
                  </p:oleObj>
                </mc:Choice>
                <mc:Fallback>
                  <p:oleObj name="公式" r:id="rId16" imgW="139700" imgH="1397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" y="1488"/>
                          <a:ext cx="215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3" name="Line 25"/>
            <p:cNvSpPr>
              <a:spLocks noChangeShapeType="1"/>
            </p:cNvSpPr>
            <p:nvPr/>
          </p:nvSpPr>
          <p:spPr bwMode="auto">
            <a:xfrm>
              <a:off x="3497" y="1584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4" name="Object 27"/>
            <p:cNvGraphicFramePr>
              <a:graphicFrameLocks noChangeAspect="1"/>
            </p:cNvGraphicFramePr>
            <p:nvPr/>
          </p:nvGraphicFramePr>
          <p:xfrm>
            <a:off x="3424" y="1616"/>
            <a:ext cx="363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5" name="公式" r:id="rId18" imgW="279158" imgH="177646" progId="Equation.3">
                    <p:embed/>
                  </p:oleObj>
                </mc:Choice>
                <mc:Fallback>
                  <p:oleObj name="公式" r:id="rId18" imgW="279158" imgH="17764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1616"/>
                          <a:ext cx="363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5748" name="Object 36"/>
          <p:cNvGraphicFramePr>
            <a:graphicFrameLocks noChangeAspect="1"/>
          </p:cNvGraphicFramePr>
          <p:nvPr/>
        </p:nvGraphicFramePr>
        <p:xfrm>
          <a:off x="587375" y="1709738"/>
          <a:ext cx="403701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" name="Equation" r:id="rId20" imgW="1371735" imgH="304830" progId="Equation.DSMT4">
                  <p:embed/>
                </p:oleObj>
              </mc:Choice>
              <mc:Fallback>
                <p:oleObj name="Equation" r:id="rId20" imgW="1371735" imgH="30483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1709738"/>
                        <a:ext cx="403701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008063" y="4984750"/>
            <a:ext cx="7526337" cy="1504950"/>
            <a:chOff x="1008063" y="4985496"/>
            <a:chExt cx="7526337" cy="1503844"/>
          </a:xfrm>
        </p:grpSpPr>
        <p:sp>
          <p:nvSpPr>
            <p:cNvPr id="22536" name="Text Box 3"/>
            <p:cNvSpPr txBox="1">
              <a:spLocks noChangeArrowheads="1"/>
            </p:cNvSpPr>
            <p:nvPr/>
          </p:nvSpPr>
          <p:spPr bwMode="auto">
            <a:xfrm>
              <a:off x="1044575" y="4985496"/>
              <a:ext cx="748982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/>
                <a:t>     </a:t>
              </a:r>
              <a:r>
                <a:rPr lang="zh-CN" altLang="en-US" sz="4000"/>
                <a:t>在 </a:t>
              </a:r>
              <a:r>
                <a:rPr lang="en-US" altLang="zh-CN" sz="4000" i="1">
                  <a:solidFill>
                    <a:srgbClr val="FF0000"/>
                  </a:solidFill>
                </a:rPr>
                <a:t>t+</a:t>
              </a:r>
              <a:r>
                <a:rPr lang="en-US" altLang="zh-CN" sz="400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sz="4000" i="1">
                  <a:solidFill>
                    <a:srgbClr val="FF0000"/>
                  </a:solidFill>
                </a:rPr>
                <a:t>t </a:t>
              </a:r>
              <a:r>
                <a:rPr lang="en-US" altLang="zh-CN" sz="4000">
                  <a:solidFill>
                    <a:srgbClr val="FF0000"/>
                  </a:solidFill>
                </a:rPr>
                <a:t> </a:t>
              </a:r>
              <a:r>
                <a:rPr lang="zh-CN" altLang="en-US" sz="4000">
                  <a:solidFill>
                    <a:srgbClr val="FF0000"/>
                  </a:solidFill>
                </a:rPr>
                <a:t>时刻 </a:t>
              </a:r>
              <a:r>
                <a:rPr lang="en-US" altLang="zh-CN" sz="4000" i="1">
                  <a:solidFill>
                    <a:srgbClr val="FF0000"/>
                  </a:solidFill>
                </a:rPr>
                <a:t>x</a:t>
              </a:r>
              <a:r>
                <a:rPr lang="en-US" altLang="zh-CN" sz="4000">
                  <a:solidFill>
                    <a:srgbClr val="FF0000"/>
                  </a:solidFill>
                </a:rPr>
                <a:t>+</a:t>
              </a:r>
              <a:r>
                <a:rPr lang="en-US" altLang="zh-CN" sz="4000" i="1">
                  <a:solidFill>
                    <a:srgbClr val="FF0000"/>
                  </a:solidFill>
                </a:rPr>
                <a:t>u</a:t>
              </a:r>
              <a:r>
                <a:rPr lang="en-US" altLang="zh-CN" sz="400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sz="4000" i="1">
                  <a:solidFill>
                    <a:srgbClr val="FF0000"/>
                  </a:solidFill>
                </a:rPr>
                <a:t>t </a:t>
              </a:r>
              <a:r>
                <a:rPr lang="zh-CN" altLang="en-US" sz="4000">
                  <a:solidFill>
                    <a:srgbClr val="FF0000"/>
                  </a:solidFill>
                </a:rPr>
                <a:t>处</a:t>
              </a:r>
              <a:r>
                <a:rPr lang="zh-CN" altLang="en-US" sz="4000"/>
                <a:t>质点振动状态与 </a:t>
              </a:r>
              <a:r>
                <a:rPr lang="en-US" altLang="zh-CN" sz="4000" i="1">
                  <a:solidFill>
                    <a:srgbClr val="0000FF"/>
                  </a:solidFill>
                </a:rPr>
                <a:t>t </a:t>
              </a:r>
              <a:r>
                <a:rPr lang="zh-CN" altLang="en-US" sz="4000">
                  <a:solidFill>
                    <a:srgbClr val="0000FF"/>
                  </a:solidFill>
                </a:rPr>
                <a:t>时刻 </a:t>
              </a:r>
              <a:r>
                <a:rPr lang="en-US" altLang="zh-CN" sz="4000" i="1">
                  <a:solidFill>
                    <a:srgbClr val="0000FF"/>
                  </a:solidFill>
                </a:rPr>
                <a:t>x </a:t>
              </a:r>
              <a:r>
                <a:rPr lang="zh-CN" altLang="en-US" sz="4000">
                  <a:solidFill>
                    <a:srgbClr val="0000FF"/>
                  </a:solidFill>
                </a:rPr>
                <a:t>处质点</a:t>
              </a:r>
              <a:r>
                <a:rPr lang="zh-CN" altLang="en-US" sz="4000"/>
                <a:t>振动状态相同，即振动状态在</a:t>
              </a:r>
              <a:r>
                <a:rPr lang="zh-CN" altLang="en-US" sz="4000">
                  <a:sym typeface="Symbol" panose="05050102010706020507" pitchFamily="18" charset="2"/>
                </a:rPr>
                <a:t></a:t>
              </a:r>
              <a:r>
                <a:rPr lang="en-US" altLang="zh-CN" sz="4000" i="1"/>
                <a:t>t </a:t>
              </a:r>
              <a:r>
                <a:rPr lang="zh-CN" altLang="en-US" sz="4000"/>
                <a:t>时间传播了</a:t>
              </a:r>
              <a:r>
                <a:rPr lang="en-US" altLang="zh-CN" sz="4000" i="1"/>
                <a:t>u</a:t>
              </a:r>
              <a:r>
                <a:rPr lang="en-US" altLang="zh-CN" sz="4000">
                  <a:sym typeface="Symbol" panose="05050102010706020507" pitchFamily="18" charset="2"/>
                </a:rPr>
                <a:t></a:t>
              </a:r>
              <a:r>
                <a:rPr lang="en-US" altLang="zh-CN" sz="4000" i="1"/>
                <a:t>t</a:t>
              </a:r>
              <a:r>
                <a:rPr lang="en-US" altLang="zh-CN" sz="4000"/>
                <a:t> </a:t>
              </a:r>
              <a:r>
                <a:rPr lang="zh-CN" altLang="en-US" sz="4000"/>
                <a:t>距离，即波形以</a:t>
              </a:r>
              <a:r>
                <a:rPr lang="en-US" altLang="zh-CN" sz="4000" i="1"/>
                <a:t>u</a:t>
              </a:r>
              <a:r>
                <a:rPr lang="zh-CN" altLang="en-US" sz="4000"/>
                <a:t>速度传播</a:t>
              </a:r>
              <a:r>
                <a:rPr lang="en-US" altLang="zh-CN" sz="4000"/>
                <a:t>.   </a:t>
              </a:r>
            </a:p>
          </p:txBody>
        </p:sp>
        <p:sp>
          <p:nvSpPr>
            <p:cNvPr id="22537" name="矩形 5"/>
            <p:cNvSpPr>
              <a:spLocks noChangeArrowheads="1"/>
            </p:cNvSpPr>
            <p:nvPr/>
          </p:nvSpPr>
          <p:spPr bwMode="auto">
            <a:xfrm>
              <a:off x="1008063" y="5085184"/>
              <a:ext cx="7439025" cy="1404156"/>
            </a:xfrm>
            <a:prstGeom prst="rect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93763" y="4425950"/>
            <a:ext cx="9064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表明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76338" y="620713"/>
            <a:ext cx="7192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机械波</a:t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Mechanical  Waves</a:t>
            </a:r>
            <a:endParaRPr lang="zh-CN" altLang="zh-CN" sz="2400" b="0" baseline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2268538" y="2097088"/>
            <a:ext cx="5903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节  波的一般概念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268538" y="5249863"/>
            <a:ext cx="48244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7</a:t>
            </a:r>
            <a:r>
              <a:rPr lang="zh-CN" altLang="en-US" baseline="0">
                <a:latin typeface="Times New Roman" panose="02020603050405020304" pitchFamily="18" charset="0"/>
              </a:rPr>
              <a:t>节  </a:t>
            </a:r>
            <a:r>
              <a:rPr lang="zh-CN" altLang="en-US" baseline="0"/>
              <a:t>多普勒效应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268538" y="2636838"/>
            <a:ext cx="5041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节  平面</a:t>
            </a:r>
            <a:r>
              <a:rPr lang="zh-CN" altLang="en-US" baseline="0"/>
              <a:t>简谐波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2266950" y="3176588"/>
            <a:ext cx="482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节  行波输送的</a:t>
            </a:r>
            <a:r>
              <a:rPr lang="zh-CN" altLang="en-US" baseline="0"/>
              <a:t>能量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266950" y="3702050"/>
            <a:ext cx="5834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节  </a:t>
            </a:r>
            <a:r>
              <a:rPr lang="zh-CN" altLang="en-US" baseline="0"/>
              <a:t>惠更斯原理    折射与反射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268538" y="4221163"/>
            <a:ext cx="64801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5</a:t>
            </a:r>
            <a:r>
              <a:rPr lang="zh-CN" altLang="en-US" baseline="0">
                <a:latin typeface="Times New Roman" panose="02020603050405020304" pitchFamily="18" charset="0"/>
              </a:rPr>
              <a:t>节  波的叠加原理  干涉与衍射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268538" y="4724400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6</a:t>
            </a:r>
            <a:r>
              <a:rPr lang="zh-CN" altLang="en-US" baseline="0">
                <a:latin typeface="Times New Roman" panose="02020603050405020304" pitchFamily="18" charset="0"/>
              </a:rPr>
              <a:t>节  驻波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  <p:bldP spid="4099" grpId="0" autoUpdateAnimBg="0"/>
      <p:bldP spid="4100" grpId="0" autoUpdateAnimBg="0"/>
      <p:bldP spid="4101" grpId="0" autoUpdateAnimBg="0"/>
      <p:bldP spid="4102" grpId="0" autoUpdateAnimBg="0"/>
      <p:bldP spid="4103" grpId="0" autoUpdateAnimBg="0"/>
      <p:bldP spid="4104" grpId="0" autoUpdateAnimBg="0"/>
      <p:bldP spid="410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98825"/>
            <a:ext cx="556260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86" name="Text Box 13"/>
          <p:cNvSpPr txBox="1">
            <a:spLocks noChangeArrowheads="1"/>
          </p:cNvSpPr>
          <p:nvPr/>
        </p:nvSpPr>
        <p:spPr bwMode="auto">
          <a:xfrm>
            <a:off x="2944813" y="476250"/>
            <a:ext cx="2922587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endParaRPr lang="en-US" sz="3200" i="1" baseline="0">
              <a:solidFill>
                <a:srgbClr val="FF0000"/>
              </a:solidFill>
            </a:endParaRPr>
          </a:p>
        </p:txBody>
      </p:sp>
      <p:sp>
        <p:nvSpPr>
          <p:cNvPr id="116751" name="Text Box 15"/>
          <p:cNvSpPr txBox="1">
            <a:spLocks noChangeArrowheads="1"/>
          </p:cNvSpPr>
          <p:nvPr/>
        </p:nvSpPr>
        <p:spPr bwMode="auto">
          <a:xfrm>
            <a:off x="755650" y="5734050"/>
            <a:ext cx="65087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总之：各点位移变化</a:t>
            </a:r>
            <a:r>
              <a:rPr lang="en-US" altLang="zh-CN" sz="4000">
                <a:ea typeface="黑体" panose="02010609060101010101" pitchFamily="49" charset="-122"/>
              </a:rPr>
              <a:t>, </a:t>
            </a:r>
            <a:r>
              <a:rPr lang="zh-CN" altLang="en-US" sz="4000">
                <a:ea typeface="黑体" panose="02010609060101010101" pitchFamily="49" charset="-122"/>
              </a:rPr>
              <a:t>才使波形变化！</a:t>
            </a:r>
          </a:p>
        </p:txBody>
      </p:sp>
      <p:sp>
        <p:nvSpPr>
          <p:cNvPr id="116752" name="Line 16"/>
          <p:cNvSpPr>
            <a:spLocks noChangeShapeType="1"/>
          </p:cNvSpPr>
          <p:nvPr/>
        </p:nvSpPr>
        <p:spPr bwMode="auto">
          <a:xfrm>
            <a:off x="1116013" y="4365625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3" name="Line 17"/>
          <p:cNvSpPr>
            <a:spLocks noChangeShapeType="1"/>
          </p:cNvSpPr>
          <p:nvPr/>
        </p:nvSpPr>
        <p:spPr bwMode="auto">
          <a:xfrm flipV="1">
            <a:off x="2106613" y="2841625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4" name="Oval 18"/>
          <p:cNvSpPr>
            <a:spLocks noChangeArrowheads="1"/>
          </p:cNvSpPr>
          <p:nvPr/>
        </p:nvSpPr>
        <p:spPr bwMode="auto">
          <a:xfrm flipV="1">
            <a:off x="3783013" y="53562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5" name="AutoShape 19"/>
          <p:cNvSpPr>
            <a:spLocks noChangeArrowheads="1"/>
          </p:cNvSpPr>
          <p:nvPr/>
        </p:nvSpPr>
        <p:spPr bwMode="auto">
          <a:xfrm flipV="1">
            <a:off x="3783013" y="4365625"/>
            <a:ext cx="152400" cy="990600"/>
          </a:xfrm>
          <a:prstGeom prst="downArrow">
            <a:avLst>
              <a:gd name="adj1" fmla="val 50000"/>
              <a:gd name="adj2" fmla="val 1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6" name="Oval 20"/>
          <p:cNvSpPr>
            <a:spLocks noChangeArrowheads="1"/>
          </p:cNvSpPr>
          <p:nvPr/>
        </p:nvSpPr>
        <p:spPr bwMode="auto">
          <a:xfrm flipV="1">
            <a:off x="2335213" y="34512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7" name="AutoShape 21"/>
          <p:cNvSpPr>
            <a:spLocks noChangeArrowheads="1"/>
          </p:cNvSpPr>
          <p:nvPr/>
        </p:nvSpPr>
        <p:spPr bwMode="auto">
          <a:xfrm flipV="1">
            <a:off x="2335213" y="3298825"/>
            <a:ext cx="152400" cy="2286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8" name="Oval 22"/>
          <p:cNvSpPr>
            <a:spLocks noChangeArrowheads="1"/>
          </p:cNvSpPr>
          <p:nvPr/>
        </p:nvSpPr>
        <p:spPr bwMode="auto">
          <a:xfrm flipV="1">
            <a:off x="2944813" y="42894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9" name="AutoShape 23"/>
          <p:cNvSpPr>
            <a:spLocks noChangeArrowheads="1"/>
          </p:cNvSpPr>
          <p:nvPr/>
        </p:nvSpPr>
        <p:spPr bwMode="auto">
          <a:xfrm flipV="1">
            <a:off x="2916238" y="3357563"/>
            <a:ext cx="142875" cy="935037"/>
          </a:xfrm>
          <a:prstGeom prst="downArrow">
            <a:avLst>
              <a:gd name="adj1" fmla="val 50000"/>
              <a:gd name="adj2" fmla="val 163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0" name="AutoShape 24"/>
          <p:cNvSpPr>
            <a:spLocks noChangeArrowheads="1"/>
          </p:cNvSpPr>
          <p:nvPr/>
        </p:nvSpPr>
        <p:spPr bwMode="auto">
          <a:xfrm>
            <a:off x="2030413" y="3451225"/>
            <a:ext cx="165100" cy="914400"/>
          </a:xfrm>
          <a:prstGeom prst="downArrow">
            <a:avLst>
              <a:gd name="adj1" fmla="val 50000"/>
              <a:gd name="adj2" fmla="val 1384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1" name="Oval 25"/>
          <p:cNvSpPr>
            <a:spLocks noChangeArrowheads="1"/>
          </p:cNvSpPr>
          <p:nvPr/>
        </p:nvSpPr>
        <p:spPr bwMode="auto">
          <a:xfrm>
            <a:off x="2030413" y="32988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2" name="AutoShape 26"/>
          <p:cNvSpPr>
            <a:spLocks noChangeArrowheads="1"/>
          </p:cNvSpPr>
          <p:nvPr/>
        </p:nvSpPr>
        <p:spPr bwMode="auto">
          <a:xfrm>
            <a:off x="2411413" y="3298825"/>
            <a:ext cx="152400" cy="4572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5" name="Line 29"/>
          <p:cNvSpPr>
            <a:spLocks noChangeShapeType="1"/>
          </p:cNvSpPr>
          <p:nvPr/>
        </p:nvSpPr>
        <p:spPr bwMode="auto">
          <a:xfrm>
            <a:off x="4773613" y="3222625"/>
            <a:ext cx="533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9" name="Line 33"/>
          <p:cNvSpPr>
            <a:spLocks noChangeShapeType="1"/>
          </p:cNvSpPr>
          <p:nvPr/>
        </p:nvSpPr>
        <p:spPr bwMode="auto">
          <a:xfrm flipV="1">
            <a:off x="2182813" y="3070225"/>
            <a:ext cx="38100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0" name="Line 34"/>
          <p:cNvSpPr>
            <a:spLocks noChangeShapeType="1"/>
          </p:cNvSpPr>
          <p:nvPr/>
        </p:nvSpPr>
        <p:spPr bwMode="auto">
          <a:xfrm flipV="1">
            <a:off x="3402013" y="3087688"/>
            <a:ext cx="354012" cy="515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71" name="Object 35"/>
          <p:cNvGraphicFramePr>
            <a:graphicFrameLocks noChangeAspect="1"/>
          </p:cNvGraphicFramePr>
          <p:nvPr/>
        </p:nvGraphicFramePr>
        <p:xfrm>
          <a:off x="2792413" y="4406900"/>
          <a:ext cx="3048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公式" r:id="rId4" imgW="164957" imgH="406048" progId="Equation.3">
                  <p:embed/>
                </p:oleObj>
              </mc:Choice>
              <mc:Fallback>
                <p:oleObj name="公式" r:id="rId4" imgW="164957" imgH="406048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4406900"/>
                        <a:ext cx="3048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2" name="Object 36"/>
          <p:cNvGraphicFramePr>
            <a:graphicFrameLocks noChangeAspect="1"/>
          </p:cNvGraphicFramePr>
          <p:nvPr/>
        </p:nvGraphicFramePr>
        <p:xfrm>
          <a:off x="5554663" y="4441825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公式" r:id="rId6" imgW="139579" imgH="177646" progId="Equation.3">
                  <p:embed/>
                </p:oleObj>
              </mc:Choice>
              <mc:Fallback>
                <p:oleObj name="公式" r:id="rId6" imgW="139579" imgH="17764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4441825"/>
                        <a:ext cx="2984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200900" y="4103688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1865313" y="2411413"/>
            <a:ext cx="365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46163" y="476250"/>
            <a:ext cx="2139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479675"/>
            <a:ext cx="9715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3162300" y="1163638"/>
            <a:ext cx="36052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T/2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r>
              <a:rPr lang="en-US" sz="3200" i="1" baseline="0">
                <a:solidFill>
                  <a:srgbClr val="FF0000"/>
                </a:solidFill>
              </a:rPr>
              <a:t>/2</a:t>
            </a: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036638" y="1163638"/>
            <a:ext cx="248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T/2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3162300" y="1800225"/>
            <a:ext cx="36052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T/4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r>
              <a:rPr lang="en-US" sz="3200" i="1" baseline="0">
                <a:solidFill>
                  <a:srgbClr val="FF0000"/>
                </a:solidFill>
              </a:rPr>
              <a:t>/4</a:t>
            </a: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1036638" y="1800225"/>
            <a:ext cx="248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T/4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V="1">
            <a:off x="2278063" y="2801938"/>
            <a:ext cx="354012" cy="515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66"/>
          <a:stretch>
            <a:fillRect/>
          </a:stretch>
        </p:blipFill>
        <p:spPr bwMode="auto">
          <a:xfrm>
            <a:off x="2644775" y="2298700"/>
            <a:ext cx="295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5437058" y="3056732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060644"/>
              </p:ext>
            </p:extLst>
          </p:nvPr>
        </p:nvGraphicFramePr>
        <p:xfrm>
          <a:off x="5818058" y="2904332"/>
          <a:ext cx="273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058" y="2904332"/>
                        <a:ext cx="273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6" grpId="0"/>
      <p:bldP spid="116751" grpId="0" autoUpdateAnimBg="0"/>
      <p:bldP spid="116752" grpId="0" animBg="1"/>
      <p:bldP spid="116753" grpId="0" animBg="1"/>
      <p:bldP spid="116754" grpId="0" animBg="1"/>
      <p:bldP spid="116755" grpId="0" animBg="1"/>
      <p:bldP spid="116756" grpId="0" animBg="1"/>
      <p:bldP spid="116757" grpId="0" animBg="1"/>
      <p:bldP spid="116758" grpId="0" animBg="1"/>
      <p:bldP spid="116759" grpId="0" animBg="1"/>
      <p:bldP spid="116760" grpId="0" animBg="1"/>
      <p:bldP spid="116761" grpId="0" animBg="1"/>
      <p:bldP spid="116762" grpId="0" animBg="1"/>
      <p:bldP spid="116765" grpId="0" animBg="1"/>
      <p:bldP spid="116769" grpId="0" animBg="1"/>
      <p:bldP spid="116770" grpId="0" animBg="1"/>
      <p:bldP spid="2" grpId="0"/>
      <p:bldP spid="38" grpId="0"/>
      <p:bldP spid="3" grpId="0"/>
      <p:bldP spid="39" grpId="0"/>
      <p:bldP spid="40" grpId="0"/>
      <p:bldP spid="41" grpId="0"/>
      <p:bldP spid="42" grpId="0"/>
      <p:bldP spid="43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536575" y="404813"/>
            <a:ext cx="5440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（3）波动方程的写法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重点！！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250825" y="1433513"/>
            <a:ext cx="6877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例1.  如图，已知坐标原点的振动方程，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   写出波动方程。</a:t>
            </a: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6632575" y="1449388"/>
          <a:ext cx="17192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Equation" r:id="rId3" imgW="1701800" imgH="431800" progId="Equation.DSMT4">
                  <p:embed/>
                </p:oleObj>
              </mc:Choice>
              <mc:Fallback>
                <p:oleObj name="Equation" r:id="rId3" imgW="17018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1449388"/>
                        <a:ext cx="17192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682625" y="2312988"/>
            <a:ext cx="757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502150" y="2097088"/>
            <a:ext cx="3886200" cy="1268412"/>
            <a:chOff x="2836" y="1321"/>
            <a:chExt cx="2448" cy="799"/>
          </a:xfrm>
        </p:grpSpPr>
        <p:grpSp>
          <p:nvGrpSpPr>
            <p:cNvPr id="24599" name="Group 31"/>
            <p:cNvGrpSpPr>
              <a:grpSpLocks/>
            </p:cNvGrpSpPr>
            <p:nvPr/>
          </p:nvGrpSpPr>
          <p:grpSpPr bwMode="auto">
            <a:xfrm>
              <a:off x="2836" y="1321"/>
              <a:ext cx="2448" cy="658"/>
              <a:chOff x="2836" y="1321"/>
              <a:chExt cx="2448" cy="658"/>
            </a:xfrm>
          </p:grpSpPr>
          <p:sp>
            <p:nvSpPr>
              <p:cNvPr id="24602" name="Line 6"/>
              <p:cNvSpPr>
                <a:spLocks noChangeShapeType="1"/>
              </p:cNvSpPr>
              <p:nvPr/>
            </p:nvSpPr>
            <p:spPr bwMode="auto">
              <a:xfrm>
                <a:off x="3076" y="1897"/>
                <a:ext cx="220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3" name="Line 7"/>
              <p:cNvSpPr>
                <a:spLocks noChangeShapeType="1"/>
              </p:cNvSpPr>
              <p:nvPr/>
            </p:nvSpPr>
            <p:spPr bwMode="auto">
              <a:xfrm flipH="1" flipV="1">
                <a:off x="3076" y="1321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4604" name="Object 7"/>
              <p:cNvGraphicFramePr>
                <a:graphicFrameLocks noChangeAspect="1"/>
              </p:cNvGraphicFramePr>
              <p:nvPr/>
            </p:nvGraphicFramePr>
            <p:xfrm>
              <a:off x="4996" y="1658"/>
              <a:ext cx="19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30" name="Equation" r:id="rId5" imgW="126835" imgH="139518" progId="Equation.DSMT4">
                      <p:embed/>
                    </p:oleObj>
                  </mc:Choice>
                  <mc:Fallback>
                    <p:oleObj name="Equation" r:id="rId5" imgW="126835" imgH="139518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6" y="1658"/>
                            <a:ext cx="198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5" name="Object 8"/>
              <p:cNvGraphicFramePr>
                <a:graphicFrameLocks noChangeAspect="1"/>
              </p:cNvGraphicFramePr>
              <p:nvPr/>
            </p:nvGraphicFramePr>
            <p:xfrm>
              <a:off x="2836" y="1322"/>
              <a:ext cx="20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31" name="Equation" r:id="rId7" imgW="139579" imgH="164957" progId="Equation.DSMT4">
                      <p:embed/>
                    </p:oleObj>
                  </mc:Choice>
                  <mc:Fallback>
                    <p:oleObj name="Equation" r:id="rId7" imgW="139579" imgH="164957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6" y="1322"/>
                            <a:ext cx="20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6" name="Object 9"/>
              <p:cNvGraphicFramePr>
                <a:graphicFrameLocks noChangeAspect="1"/>
              </p:cNvGraphicFramePr>
              <p:nvPr/>
            </p:nvGraphicFramePr>
            <p:xfrm>
              <a:off x="2844" y="1754"/>
              <a:ext cx="206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32" name="Equation" r:id="rId9" imgW="126835" imgH="139518" progId="Equation.DSMT4">
                      <p:embed/>
                    </p:oleObj>
                  </mc:Choice>
                  <mc:Fallback>
                    <p:oleObj name="Equation" r:id="rId9" imgW="126835" imgH="139518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4" y="1754"/>
                            <a:ext cx="206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07" name="Line 11"/>
              <p:cNvSpPr>
                <a:spLocks noChangeShapeType="1"/>
              </p:cNvSpPr>
              <p:nvPr/>
            </p:nvSpPr>
            <p:spPr bwMode="auto">
              <a:xfrm>
                <a:off x="3412" y="1513"/>
                <a:ext cx="105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4608" name="Object 11"/>
              <p:cNvGraphicFramePr>
                <a:graphicFrameLocks noChangeAspect="1"/>
              </p:cNvGraphicFramePr>
              <p:nvPr/>
            </p:nvGraphicFramePr>
            <p:xfrm>
              <a:off x="4564" y="1418"/>
              <a:ext cx="176" cy="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33" name="Equation" r:id="rId11" imgW="126835" imgH="139518" progId="Equation.DSMT4">
                      <p:embed/>
                    </p:oleObj>
                  </mc:Choice>
                  <mc:Fallback>
                    <p:oleObj name="Equation" r:id="rId11" imgW="126835" imgH="139518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4" y="1418"/>
                            <a:ext cx="176" cy="1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600" name="Oval 15"/>
            <p:cNvSpPr>
              <a:spLocks noChangeArrowheads="1"/>
            </p:cNvSpPr>
            <p:nvPr/>
          </p:nvSpPr>
          <p:spPr bwMode="auto">
            <a:xfrm>
              <a:off x="3880" y="1657"/>
              <a:ext cx="48" cy="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4601" name="Rectangle 16"/>
            <p:cNvSpPr>
              <a:spLocks noChangeArrowheads="1"/>
            </p:cNvSpPr>
            <p:nvPr/>
          </p:nvSpPr>
          <p:spPr bwMode="auto">
            <a:xfrm>
              <a:off x="3899" y="153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72719" name="Rectangle 17"/>
          <p:cNvSpPr>
            <a:spLocks noChangeArrowheads="1"/>
          </p:cNvSpPr>
          <p:nvPr/>
        </p:nvSpPr>
        <p:spPr bwMode="auto">
          <a:xfrm>
            <a:off x="1404938" y="908050"/>
            <a:ext cx="6588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已知某点振动方程写波动方程</a:t>
            </a:r>
          </a:p>
        </p:txBody>
      </p:sp>
      <p:graphicFrame>
        <p:nvGraphicFramePr>
          <p:cNvPr id="72720" name="Object 16"/>
          <p:cNvGraphicFramePr>
            <a:graphicFrameLocks noChangeAspect="1"/>
          </p:cNvGraphicFramePr>
          <p:nvPr/>
        </p:nvGraphicFramePr>
        <p:xfrm>
          <a:off x="6119813" y="3230563"/>
          <a:ext cx="3111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3" y="3230563"/>
                        <a:ext cx="3111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1" name="Rectangle 19"/>
          <p:cNvSpPr>
            <a:spLocks noChangeArrowheads="1"/>
          </p:cNvSpPr>
          <p:nvPr/>
        </p:nvSpPr>
        <p:spPr bwMode="auto">
          <a:xfrm>
            <a:off x="1368425" y="2349500"/>
            <a:ext cx="41052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只需写出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任意一点 </a:t>
            </a:r>
          </a:p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p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(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, 0 )</a:t>
            </a:r>
            <a:r>
              <a:rPr lang="zh-CN" altLang="en-US" baseline="0">
                <a:latin typeface="Times New Roman" panose="02020603050405020304" pitchFamily="18" charset="0"/>
              </a:rPr>
              <a:t> 的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振动方程即可！</a:t>
            </a:r>
          </a:p>
        </p:txBody>
      </p:sp>
      <p:sp>
        <p:nvSpPr>
          <p:cNvPr id="72722" name="Text Box 20"/>
          <p:cNvSpPr txBox="1">
            <a:spLocks noChangeArrowheads="1"/>
          </p:cNvSpPr>
          <p:nvPr/>
        </p:nvSpPr>
        <p:spPr bwMode="auto">
          <a:xfrm>
            <a:off x="1079500" y="3644900"/>
            <a:ext cx="7751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latin typeface="Times New Roman" panose="02020603050405020304" pitchFamily="18" charset="0"/>
              </a:rPr>
              <a:t>波向右传播，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点处的振动比</a:t>
            </a:r>
            <a:r>
              <a:rPr lang="zh-CN" altLang="en-US" i="1" baseline="0">
                <a:latin typeface="Times New Roman" panose="02020603050405020304" pitchFamily="18" charset="0"/>
              </a:rPr>
              <a:t>o</a:t>
            </a:r>
            <a:r>
              <a:rPr lang="zh-CN" altLang="en-US" baseline="0">
                <a:latin typeface="Times New Roman" panose="02020603050405020304" pitchFamily="18" charset="0"/>
              </a:rPr>
              <a:t>点处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落后</a:t>
            </a:r>
            <a:endParaRPr lang="zh-CN" altLang="en-US" sz="2400" b="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23" name="Rectangle 21"/>
          <p:cNvSpPr>
            <a:spLocks noChangeArrowheads="1"/>
          </p:cNvSpPr>
          <p:nvPr/>
        </p:nvSpPr>
        <p:spPr bwMode="auto">
          <a:xfrm>
            <a:off x="1295400" y="4257675"/>
            <a:ext cx="3348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落后的时间是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72724" name="Rectangle 22"/>
          <p:cNvSpPr>
            <a:spLocks noChangeArrowheads="1"/>
          </p:cNvSpPr>
          <p:nvPr/>
        </p:nvSpPr>
        <p:spPr bwMode="auto">
          <a:xfrm>
            <a:off x="3527425" y="4257675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 t = x/u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72725" name="Rectangle 23"/>
          <p:cNvSpPr>
            <a:spLocks noChangeArrowheads="1"/>
          </p:cNvSpPr>
          <p:nvPr/>
        </p:nvSpPr>
        <p:spPr bwMode="auto">
          <a:xfrm>
            <a:off x="5146675" y="4257675"/>
            <a:ext cx="3205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落后的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位相是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6" name="Rectangle 24"/>
          <p:cNvSpPr>
            <a:spLocks noChangeArrowheads="1"/>
          </p:cNvSpPr>
          <p:nvPr/>
        </p:nvSpPr>
        <p:spPr bwMode="auto">
          <a:xfrm>
            <a:off x="7443788" y="4257675"/>
            <a:ext cx="908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t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7" name="Text Box 25"/>
          <p:cNvSpPr txBox="1">
            <a:spLocks noChangeArrowheads="1"/>
          </p:cNvSpPr>
          <p:nvPr/>
        </p:nvSpPr>
        <p:spPr bwMode="auto">
          <a:xfrm>
            <a:off x="1066800" y="4670425"/>
            <a:ext cx="6877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latin typeface="Times New Roman" panose="02020603050405020304" pitchFamily="18" charset="0"/>
              </a:rPr>
              <a:t>所以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处（即任意处）的振动方程是  :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2728" name="Object 24"/>
          <p:cNvGraphicFramePr>
            <a:graphicFrameLocks noChangeAspect="1"/>
          </p:cNvGraphicFramePr>
          <p:nvPr/>
        </p:nvGraphicFramePr>
        <p:xfrm>
          <a:off x="1835150" y="5299075"/>
          <a:ext cx="32242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15" imgW="2730500" imgH="482600" progId="Equation.DSMT4">
                  <p:embed/>
                </p:oleObj>
              </mc:Choice>
              <mc:Fallback>
                <p:oleObj name="Equation" r:id="rId15" imgW="2730500" imgH="482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99075"/>
                        <a:ext cx="32242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9" name="Object 25"/>
          <p:cNvGraphicFramePr>
            <a:graphicFrameLocks noChangeAspect="1"/>
          </p:cNvGraphicFramePr>
          <p:nvPr/>
        </p:nvGraphicFramePr>
        <p:xfrm>
          <a:off x="5121275" y="5337175"/>
          <a:ext cx="2727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MathType 6.0 Equation" r:id="rId17" imgW="2311400" imgH="393700" progId="Equation.DSMT4">
                  <p:embed/>
                </p:oleObj>
              </mc:Choice>
              <mc:Fallback>
                <p:oleObj name="MathType 6.0 Equation" r:id="rId17" imgW="2311400" imgH="3937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1275" y="5337175"/>
                        <a:ext cx="2727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0" name="Object 26"/>
          <p:cNvGraphicFramePr>
            <a:graphicFrameLocks noChangeAspect="1"/>
          </p:cNvGraphicFramePr>
          <p:nvPr/>
        </p:nvGraphicFramePr>
        <p:xfrm>
          <a:off x="3943350" y="5373688"/>
          <a:ext cx="9715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19" imgW="812447" imgH="304668" progId="Equation.DSMT4">
                  <p:embed/>
                </p:oleObj>
              </mc:Choice>
              <mc:Fallback>
                <p:oleObj name="Equation" r:id="rId19" imgW="812447" imgH="304668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5373688"/>
                        <a:ext cx="9715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1" name="Object 27"/>
          <p:cNvGraphicFramePr>
            <a:graphicFrameLocks noChangeAspect="1"/>
          </p:cNvGraphicFramePr>
          <p:nvPr/>
        </p:nvGraphicFramePr>
        <p:xfrm>
          <a:off x="2124075" y="5805488"/>
          <a:ext cx="33115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Equation" r:id="rId21" imgW="2590800" imgH="673100" progId="Equation.DSMT4">
                  <p:embed/>
                </p:oleObj>
              </mc:Choice>
              <mc:Fallback>
                <p:oleObj name="Equation" r:id="rId21" imgW="2590800" imgH="673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05488"/>
                        <a:ext cx="33115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2" name="Text Box 30"/>
          <p:cNvSpPr txBox="1">
            <a:spLocks noChangeArrowheads="1"/>
          </p:cNvSpPr>
          <p:nvPr/>
        </p:nvSpPr>
        <p:spPr bwMode="auto">
          <a:xfrm>
            <a:off x="5616575" y="5934075"/>
            <a:ext cx="324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这就是波动方程！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72733" name="Text Box 31"/>
          <p:cNvSpPr txBox="1">
            <a:spLocks noChangeArrowheads="1"/>
          </p:cNvSpPr>
          <p:nvPr/>
        </p:nvSpPr>
        <p:spPr bwMode="auto">
          <a:xfrm>
            <a:off x="1490663" y="5970588"/>
            <a:ext cx="1028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即</a:t>
            </a:r>
          </a:p>
        </p:txBody>
      </p:sp>
      <p:sp>
        <p:nvSpPr>
          <p:cNvPr id="24598" name="Text Box 32"/>
          <p:cNvSpPr txBox="1">
            <a:spLocks noChangeArrowheads="1"/>
          </p:cNvSpPr>
          <p:nvPr/>
        </p:nvSpPr>
        <p:spPr bwMode="auto">
          <a:xfrm>
            <a:off x="8720138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75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75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75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75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utoUpdateAnimBg="0"/>
      <p:bldP spid="72707" grpId="0" autoUpdateAnimBg="0"/>
      <p:bldP spid="72716" grpId="0" autoUpdateAnimBg="0"/>
      <p:bldP spid="72719" grpId="0" autoUpdateAnimBg="0"/>
      <p:bldP spid="72721" grpId="0" autoUpdateAnimBg="0"/>
      <p:bldP spid="72722" grpId="0" autoUpdateAnimBg="0"/>
      <p:bldP spid="72723" grpId="0" autoUpdateAnimBg="0"/>
      <p:bldP spid="72724" grpId="0" autoUpdateAnimBg="0"/>
      <p:bldP spid="72725" grpId="0" autoUpdateAnimBg="0"/>
      <p:bldP spid="72726" grpId="0" autoUpdateAnimBg="0"/>
      <p:bldP spid="72727" grpId="0" autoUpdateAnimBg="0"/>
      <p:bldP spid="72732" grpId="0" autoUpdateAnimBg="0"/>
      <p:bldP spid="7273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539750" y="26035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aseline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显而易见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，若原点振动方程的一般式是：</a:t>
            </a: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4679950" y="1016000"/>
          <a:ext cx="28082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" name="Equation" r:id="rId3" imgW="2451100" imgH="431800" progId="Equation.DSMT4">
                  <p:embed/>
                </p:oleObj>
              </mc:Choice>
              <mc:Fallback>
                <p:oleObj name="Equation" r:id="rId3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1016000"/>
                        <a:ext cx="280828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787900" y="1685925"/>
            <a:ext cx="3636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那么, 波动方程就是：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1019175" y="5876925"/>
            <a:ext cx="7693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可见，波动方程表达式</a:t>
            </a:r>
            <a:r>
              <a:rPr lang="zh-CN" altLang="en-US" baseline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与坐标轴的选择有关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。     </a:t>
            </a: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6732588" y="3500438"/>
            <a:ext cx="5461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aseline="0">
                <a:latin typeface="Symbol" panose="05050102010706020507" pitchFamily="18" charset="2"/>
                <a:sym typeface="Symbol" panose="05050102010706020507" pitchFamily="18" charset="2"/>
              </a:rPr>
              <a:t></a:t>
            </a:r>
            <a:endParaRPr lang="zh-CN" altLang="en-US" sz="3600" b="0" baseline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647700" y="2924175"/>
            <a:ext cx="3744913" cy="1836738"/>
            <a:chOff x="408" y="1842"/>
            <a:chExt cx="2359" cy="1157"/>
          </a:xfrm>
        </p:grpSpPr>
        <p:sp>
          <p:nvSpPr>
            <p:cNvPr id="25633" name="Line 16"/>
            <p:cNvSpPr>
              <a:spLocks noChangeShapeType="1"/>
            </p:cNvSpPr>
            <p:nvPr/>
          </p:nvSpPr>
          <p:spPr bwMode="auto">
            <a:xfrm>
              <a:off x="511" y="2581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5634" name="Group 42"/>
            <p:cNvGrpSpPr>
              <a:grpSpLocks/>
            </p:cNvGrpSpPr>
            <p:nvPr/>
          </p:nvGrpSpPr>
          <p:grpSpPr bwMode="auto">
            <a:xfrm>
              <a:off x="408" y="1842"/>
              <a:ext cx="2359" cy="1157"/>
              <a:chOff x="408" y="1842"/>
              <a:chExt cx="2359" cy="1157"/>
            </a:xfrm>
          </p:grpSpPr>
          <p:graphicFrame>
            <p:nvGraphicFramePr>
              <p:cNvPr id="25635" name="Object 15"/>
              <p:cNvGraphicFramePr>
                <a:graphicFrameLocks noChangeAspect="1"/>
              </p:cNvGraphicFramePr>
              <p:nvPr/>
            </p:nvGraphicFramePr>
            <p:xfrm>
              <a:off x="1568" y="1957"/>
              <a:ext cx="22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4" name="Equation" r:id="rId5" imgW="126835" imgH="139518" progId="Equation.DSMT4">
                      <p:embed/>
                    </p:oleObj>
                  </mc:Choice>
                  <mc:Fallback>
                    <p:oleObj name="Equation" r:id="rId5" imgW="126835" imgH="139518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1957"/>
                            <a:ext cx="22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6" name="Oval 18"/>
              <p:cNvSpPr>
                <a:spLocks noChangeArrowheads="1"/>
              </p:cNvSpPr>
              <p:nvPr/>
            </p:nvSpPr>
            <p:spPr bwMode="auto">
              <a:xfrm>
                <a:off x="1375" y="2325"/>
                <a:ext cx="80" cy="463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25637" name="Object 17"/>
              <p:cNvGraphicFramePr>
                <a:graphicFrameLocks noChangeAspect="1"/>
              </p:cNvGraphicFramePr>
              <p:nvPr/>
            </p:nvGraphicFramePr>
            <p:xfrm>
              <a:off x="1184" y="2293"/>
              <a:ext cx="222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5" name="Equation" r:id="rId7" imgW="152268" imgH="164957" progId="Equation.DSMT4">
                      <p:embed/>
                    </p:oleObj>
                  </mc:Choice>
                  <mc:Fallback>
                    <p:oleObj name="Equation" r:id="rId7" imgW="152268" imgH="164957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2293"/>
                            <a:ext cx="222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38" name="Object 18"/>
              <p:cNvGraphicFramePr>
                <a:graphicFrameLocks noChangeAspect="1"/>
              </p:cNvGraphicFramePr>
              <p:nvPr/>
            </p:nvGraphicFramePr>
            <p:xfrm>
              <a:off x="415" y="2609"/>
              <a:ext cx="13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6" name="Equation" r:id="rId9" imgW="215713" imgH="241091" progId="Equation.DSMT4">
                      <p:embed/>
                    </p:oleObj>
                  </mc:Choice>
                  <mc:Fallback>
                    <p:oleObj name="Equation" r:id="rId9" imgW="215713" imgH="241091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" y="2609"/>
                            <a:ext cx="135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39" name="Object 19"/>
              <p:cNvGraphicFramePr>
                <a:graphicFrameLocks noChangeAspect="1"/>
              </p:cNvGraphicFramePr>
              <p:nvPr/>
            </p:nvGraphicFramePr>
            <p:xfrm>
              <a:off x="1279" y="2736"/>
              <a:ext cx="240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7" name="Equation" r:id="rId11" imgW="126835" imgH="139518" progId="Equation.DSMT4">
                      <p:embed/>
                    </p:oleObj>
                  </mc:Choice>
                  <mc:Fallback>
                    <p:oleObj name="Equation" r:id="rId11" imgW="126835" imgH="139518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9" y="2736"/>
                            <a:ext cx="240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40" name="Line 22"/>
              <p:cNvSpPr>
                <a:spLocks noChangeShapeType="1"/>
              </p:cNvSpPr>
              <p:nvPr/>
            </p:nvSpPr>
            <p:spPr bwMode="auto">
              <a:xfrm flipV="1">
                <a:off x="511" y="2053"/>
                <a:ext cx="0" cy="52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5641" name="Object 21"/>
              <p:cNvGraphicFramePr>
                <a:graphicFrameLocks noChangeAspect="1"/>
              </p:cNvGraphicFramePr>
              <p:nvPr/>
            </p:nvGraphicFramePr>
            <p:xfrm>
              <a:off x="408" y="1842"/>
              <a:ext cx="227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8" name="Equation" r:id="rId13" imgW="139579" imgH="164957" progId="Equation.DSMT4">
                      <p:embed/>
                    </p:oleObj>
                  </mc:Choice>
                  <mc:Fallback>
                    <p:oleObj name="Equation" r:id="rId13" imgW="139579" imgH="164957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" y="1842"/>
                            <a:ext cx="227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42" name="Line 24"/>
              <p:cNvSpPr>
                <a:spLocks noChangeShapeType="1"/>
              </p:cNvSpPr>
              <p:nvPr/>
            </p:nvSpPr>
            <p:spPr bwMode="auto">
              <a:xfrm flipH="1">
                <a:off x="847" y="2101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3" name="Rectangle 25"/>
              <p:cNvSpPr>
                <a:spLocks noChangeArrowheads="1"/>
              </p:cNvSpPr>
              <p:nvPr/>
            </p:nvSpPr>
            <p:spPr bwMode="auto">
              <a:xfrm>
                <a:off x="1759" y="2629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</a:rPr>
                  <a:t>图2</a:t>
                </a:r>
              </a:p>
            </p:txBody>
          </p:sp>
          <p:graphicFrame>
            <p:nvGraphicFramePr>
              <p:cNvPr id="25644" name="Object 24"/>
              <p:cNvGraphicFramePr>
                <a:graphicFrameLocks noChangeAspect="1"/>
              </p:cNvGraphicFramePr>
              <p:nvPr/>
            </p:nvGraphicFramePr>
            <p:xfrm>
              <a:off x="2540" y="2339"/>
              <a:ext cx="227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89" name="Equation" r:id="rId15" imgW="126835" imgH="139518" progId="Equation.DSMT4">
                      <p:embed/>
                    </p:oleObj>
                  </mc:Choice>
                  <mc:Fallback>
                    <p:oleObj name="Equation" r:id="rId15" imgW="126835" imgH="139518" progId="Equation.DSMT4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0" y="2339"/>
                            <a:ext cx="227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3753" name="Line 27"/>
          <p:cNvSpPr>
            <a:spLocks noChangeShapeType="1"/>
          </p:cNvSpPr>
          <p:nvPr/>
        </p:nvSpPr>
        <p:spPr bwMode="auto">
          <a:xfrm>
            <a:off x="4716463" y="4221163"/>
            <a:ext cx="419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9" name="Line 29"/>
          <p:cNvSpPr>
            <a:spLocks noChangeShapeType="1"/>
          </p:cNvSpPr>
          <p:nvPr/>
        </p:nvSpPr>
        <p:spPr bwMode="auto">
          <a:xfrm flipV="1">
            <a:off x="857250" y="2133600"/>
            <a:ext cx="35972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10" name="Line 30"/>
          <p:cNvSpPr>
            <a:spLocks noChangeShapeType="1"/>
          </p:cNvSpPr>
          <p:nvPr/>
        </p:nvSpPr>
        <p:spPr bwMode="auto">
          <a:xfrm flipH="1" flipV="1">
            <a:off x="857250" y="1304925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11" name="Line 31"/>
          <p:cNvSpPr>
            <a:spLocks noChangeShapeType="1"/>
          </p:cNvSpPr>
          <p:nvPr/>
        </p:nvSpPr>
        <p:spPr bwMode="auto">
          <a:xfrm>
            <a:off x="1285875" y="1557338"/>
            <a:ext cx="1439863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5612" name="Object 29"/>
          <p:cNvGraphicFramePr>
            <a:graphicFrameLocks noChangeAspect="1"/>
          </p:cNvGraphicFramePr>
          <p:nvPr/>
        </p:nvGraphicFramePr>
        <p:xfrm>
          <a:off x="2762250" y="1312863"/>
          <a:ext cx="47783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1312863"/>
                        <a:ext cx="47783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Oval 33"/>
          <p:cNvSpPr>
            <a:spLocks noChangeArrowheads="1"/>
          </p:cNvSpPr>
          <p:nvPr/>
        </p:nvSpPr>
        <p:spPr bwMode="auto">
          <a:xfrm>
            <a:off x="2228850" y="1736725"/>
            <a:ext cx="182563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5614" name="Object 31"/>
          <p:cNvGraphicFramePr>
            <a:graphicFrameLocks noChangeAspect="1"/>
          </p:cNvGraphicFramePr>
          <p:nvPr/>
        </p:nvGraphicFramePr>
        <p:xfrm>
          <a:off x="1924050" y="1685925"/>
          <a:ext cx="4984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Equation" r:id="rId19" imgW="152268" imgH="164957" progId="Equation.DSMT4">
                  <p:embed/>
                </p:oleObj>
              </mc:Choice>
              <mc:Fallback>
                <p:oleObj name="Equation" r:id="rId19" imgW="152268" imgH="164957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685925"/>
                        <a:ext cx="4984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32"/>
          <p:cNvGraphicFramePr>
            <a:graphicFrameLocks noChangeAspect="1"/>
          </p:cNvGraphicFramePr>
          <p:nvPr/>
        </p:nvGraphicFramePr>
        <p:xfrm>
          <a:off x="4078288" y="1722438"/>
          <a:ext cx="49371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1722438"/>
                        <a:ext cx="493712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6" name="Object 33"/>
          <p:cNvGraphicFramePr>
            <a:graphicFrameLocks noChangeAspect="1"/>
          </p:cNvGraphicFramePr>
          <p:nvPr/>
        </p:nvGraphicFramePr>
        <p:xfrm>
          <a:off x="996950" y="1196975"/>
          <a:ext cx="441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Equation" r:id="rId23" imgW="139579" imgH="164957" progId="Equation.DSMT4">
                  <p:embed/>
                </p:oleObj>
              </mc:Choice>
              <mc:Fallback>
                <p:oleObj name="Equation" r:id="rId23" imgW="139579" imgH="164957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196975"/>
                        <a:ext cx="4413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7" name="Object 34"/>
          <p:cNvGraphicFramePr>
            <a:graphicFrameLocks noChangeAspect="1"/>
          </p:cNvGraphicFramePr>
          <p:nvPr/>
        </p:nvGraphicFramePr>
        <p:xfrm>
          <a:off x="781050" y="2187575"/>
          <a:ext cx="3111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25" imgW="215713" imgH="241091" progId="Equation.DSMT4">
                  <p:embed/>
                </p:oleObj>
              </mc:Choice>
              <mc:Fallback>
                <p:oleObj name="Equation" r:id="rId25" imgW="215713" imgH="241091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187575"/>
                        <a:ext cx="3111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8" name="Object 35"/>
          <p:cNvGraphicFramePr>
            <a:graphicFrameLocks noChangeAspect="1"/>
          </p:cNvGraphicFramePr>
          <p:nvPr/>
        </p:nvGraphicFramePr>
        <p:xfrm>
          <a:off x="2022475" y="2360613"/>
          <a:ext cx="514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Equation" r:id="rId27" imgW="126835" imgH="139518" progId="Equation.DSMT4">
                  <p:embed/>
                </p:oleObj>
              </mc:Choice>
              <mc:Fallback>
                <p:oleObj name="Equation" r:id="rId27" imgW="126835" imgH="139518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360613"/>
                        <a:ext cx="514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9" name="Text Box 39"/>
          <p:cNvSpPr txBox="1">
            <a:spLocks noChangeArrowheads="1"/>
          </p:cNvSpPr>
          <p:nvPr/>
        </p:nvSpPr>
        <p:spPr bwMode="auto">
          <a:xfrm>
            <a:off x="2849563" y="2295525"/>
            <a:ext cx="719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图1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3765" name="Object 37"/>
          <p:cNvGraphicFramePr>
            <a:graphicFrameLocks noChangeAspect="1"/>
          </p:cNvGraphicFramePr>
          <p:nvPr/>
        </p:nvGraphicFramePr>
        <p:xfrm>
          <a:off x="4722813" y="2133600"/>
          <a:ext cx="36290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6" name="Equation" r:id="rId29" imgW="3200400" imgH="673100" progId="Equation.DSMT4">
                  <p:embed/>
                </p:oleObj>
              </mc:Choice>
              <mc:Fallback>
                <p:oleObj name="Equation" r:id="rId29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2133600"/>
                        <a:ext cx="36290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6" name="Object 38"/>
          <p:cNvGraphicFramePr>
            <a:graphicFrameLocks noChangeAspect="1"/>
          </p:cNvGraphicFramePr>
          <p:nvPr/>
        </p:nvGraphicFramePr>
        <p:xfrm>
          <a:off x="4716463" y="3416300"/>
          <a:ext cx="37084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7" name="Equation" r:id="rId31" imgW="3238500" imgH="673100" progId="Equation.DSMT4">
                  <p:embed/>
                </p:oleObj>
              </mc:Choice>
              <mc:Fallback>
                <p:oleObj name="Equation" r:id="rId31" imgW="3238500" imgH="6731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16300"/>
                        <a:ext cx="370840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67" name="Rectangle 42"/>
          <p:cNvSpPr>
            <a:spLocks noChangeArrowheads="1"/>
          </p:cNvSpPr>
          <p:nvPr/>
        </p:nvSpPr>
        <p:spPr bwMode="auto">
          <a:xfrm>
            <a:off x="790575" y="5197475"/>
            <a:ext cx="3960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图 2 等效于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baseline="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73768" name="Text Box 43"/>
          <p:cNvSpPr txBox="1">
            <a:spLocks noChangeArrowheads="1"/>
          </p:cNvSpPr>
          <p:nvPr/>
        </p:nvSpPr>
        <p:spPr bwMode="auto">
          <a:xfrm>
            <a:off x="4714875" y="2981325"/>
            <a:ext cx="4105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若波是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向x轴负向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传播?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5624" name="Text Box 44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12</a:t>
            </a:r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671888" y="4546600"/>
            <a:ext cx="4892675" cy="1295400"/>
            <a:chOff x="2041" y="2886"/>
            <a:chExt cx="3082" cy="816"/>
          </a:xfrm>
        </p:grpSpPr>
        <p:graphicFrame>
          <p:nvGraphicFramePr>
            <p:cNvPr id="25626" name="Object 9"/>
            <p:cNvGraphicFramePr>
              <a:graphicFrameLocks noChangeAspect="1"/>
            </p:cNvGraphicFramePr>
            <p:nvPr/>
          </p:nvGraphicFramePr>
          <p:xfrm>
            <a:off x="2041" y="3340"/>
            <a:ext cx="249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8" name="Equation" r:id="rId33" imgW="126835" imgH="139518" progId="Equation.DSMT4">
                    <p:embed/>
                  </p:oleObj>
                </mc:Choice>
                <mc:Fallback>
                  <p:oleObj name="Equation" r:id="rId33" imgW="126835" imgH="139518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1" y="3340"/>
                          <a:ext cx="249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27" name="Object 12"/>
            <p:cNvGraphicFramePr>
              <a:graphicFrameLocks noChangeAspect="1"/>
            </p:cNvGraphicFramePr>
            <p:nvPr/>
          </p:nvGraphicFramePr>
          <p:xfrm>
            <a:off x="3553" y="3550"/>
            <a:ext cx="135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9" name="Equation" r:id="rId35" imgW="215713" imgH="241091" progId="Equation.DSMT4">
                    <p:embed/>
                  </p:oleObj>
                </mc:Choice>
                <mc:Fallback>
                  <p:oleObj name="Equation" r:id="rId35" imgW="215713" imgH="241091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3550"/>
                          <a:ext cx="135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8" name="Line 7"/>
            <p:cNvSpPr>
              <a:spLocks noChangeShapeType="1"/>
            </p:cNvSpPr>
            <p:nvPr/>
          </p:nvSpPr>
          <p:spPr bwMode="auto">
            <a:xfrm flipH="1" flipV="1">
              <a:off x="2339" y="3485"/>
              <a:ext cx="27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29" name="Line 8"/>
            <p:cNvSpPr>
              <a:spLocks noChangeShapeType="1"/>
            </p:cNvSpPr>
            <p:nvPr/>
          </p:nvSpPr>
          <p:spPr bwMode="auto">
            <a:xfrm flipH="1" flipV="1">
              <a:off x="3635" y="3005"/>
              <a:ext cx="0" cy="48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30" name="Line 9"/>
            <p:cNvSpPr>
              <a:spLocks noChangeShapeType="1"/>
            </p:cNvSpPr>
            <p:nvPr/>
          </p:nvSpPr>
          <p:spPr bwMode="auto">
            <a:xfrm>
              <a:off x="3827" y="3197"/>
              <a:ext cx="52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5631" name="Object 46"/>
            <p:cNvGraphicFramePr>
              <a:graphicFrameLocks noChangeAspect="1"/>
            </p:cNvGraphicFramePr>
            <p:nvPr/>
          </p:nvGraphicFramePr>
          <p:xfrm>
            <a:off x="3674" y="2886"/>
            <a:ext cx="20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0" name="Equation" r:id="rId37" imgW="139579" imgH="164957" progId="Equation.DSMT4">
                    <p:embed/>
                  </p:oleObj>
                </mc:Choice>
                <mc:Fallback>
                  <p:oleObj name="Equation" r:id="rId37" imgW="139579" imgH="164957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4" y="2886"/>
                          <a:ext cx="206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47"/>
            <p:cNvGraphicFramePr>
              <a:graphicFrameLocks noChangeAspect="1"/>
            </p:cNvGraphicFramePr>
            <p:nvPr/>
          </p:nvGraphicFramePr>
          <p:xfrm>
            <a:off x="4403" y="3005"/>
            <a:ext cx="237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1" name="Equation" r:id="rId39" imgW="126835" imgH="139518" progId="Equation.DSMT4">
                    <p:embed/>
                  </p:oleObj>
                </mc:Choice>
                <mc:Fallback>
                  <p:oleObj name="Equation" r:id="rId39" imgW="126835" imgH="139518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3" y="3005"/>
                          <a:ext cx="237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utoUpdateAnimBg="0"/>
      <p:bldP spid="73732" grpId="0" autoUpdateAnimBg="0"/>
      <p:bldP spid="73733" grpId="0" autoUpdateAnimBg="0"/>
      <p:bldP spid="73741" grpId="0" autoUpdateAnimBg="0"/>
      <p:bldP spid="73753" grpId="0" animBg="1"/>
      <p:bldP spid="73767" grpId="0" autoUpdateAnimBg="0"/>
      <p:bldP spid="7376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701675" y="404813"/>
            <a:ext cx="556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例2. 已知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</a:t>
            </a:r>
            <a:endParaRPr lang="zh-CN" altLang="en-US" sz="20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4679950" y="441325"/>
          <a:ext cx="29162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7" name="Equation" r:id="rId3" imgW="2501900" imgH="431800" progId="Equation.DSMT4">
                  <p:embed/>
                </p:oleObj>
              </mc:Choice>
              <mc:Fallback>
                <p:oleObj name="Equation" r:id="rId3" imgW="2501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441325"/>
                        <a:ext cx="29162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366838" y="9810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试写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以 0 为原点</a:t>
            </a:r>
            <a:r>
              <a:rPr lang="zh-CN" altLang="en-US" baseline="0">
                <a:latin typeface="Times New Roman" panose="02020603050405020304" pitchFamily="18" charset="0"/>
              </a:rPr>
              <a:t>的波动方程。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719138" y="1520825"/>
            <a:ext cx="370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点为参考点</a:t>
            </a:r>
          </a:p>
        </p:txBody>
      </p:sp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2987675" y="2997200"/>
          <a:ext cx="7572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8" name="Equation" r:id="rId5" imgW="380835" imgH="393529" progId="Equation.DSMT4">
                  <p:embed/>
                </p:oleObj>
              </mc:Choice>
              <mc:Fallback>
                <p:oleObj name="Equation" r:id="rId5" imgW="380835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997200"/>
                        <a:ext cx="7572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1773238" y="3765550"/>
          <a:ext cx="43878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9" name="Equation" r:id="rId7" imgW="2463800" imgH="292100" progId="Equation.DSMT4">
                  <p:embed/>
                </p:oleObj>
              </mc:Choice>
              <mc:Fallback>
                <p:oleObj name="Equation" r:id="rId7" imgW="2463800" imgH="292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3765550"/>
                        <a:ext cx="43878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403350" y="2565400"/>
            <a:ext cx="44640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波由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点传到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 点,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需时间：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4211638" y="3068638"/>
            <a:ext cx="3924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波动方程为：</a:t>
            </a:r>
          </a:p>
        </p:txBody>
      </p:sp>
      <p:graphicFrame>
        <p:nvGraphicFramePr>
          <p:cNvPr id="74762" name="Object 10"/>
          <p:cNvGraphicFramePr>
            <a:graphicFrameLocks noChangeAspect="1"/>
          </p:cNvGraphicFramePr>
          <p:nvPr/>
        </p:nvGraphicFramePr>
        <p:xfrm>
          <a:off x="3998913" y="3619500"/>
          <a:ext cx="11477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Equation" r:id="rId9" imgW="863225" imgH="495085" progId="Equation.DSMT4">
                  <p:embed/>
                </p:oleObj>
              </mc:Choice>
              <mc:Fallback>
                <p:oleObj name="Equation" r:id="rId9" imgW="863225" imgH="49508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3619500"/>
                        <a:ext cx="11477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716463" y="1560513"/>
            <a:ext cx="3976687" cy="1508125"/>
            <a:chOff x="2971" y="983"/>
            <a:chExt cx="2505" cy="950"/>
          </a:xfrm>
        </p:grpSpPr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>
              <a:off x="3220" y="1534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3220" y="1006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>
              <a:off x="3604" y="1102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43" name="Object 14"/>
            <p:cNvGraphicFramePr>
              <a:graphicFrameLocks noChangeAspect="1"/>
            </p:cNvGraphicFramePr>
            <p:nvPr/>
          </p:nvGraphicFramePr>
          <p:xfrm>
            <a:off x="4372" y="1006"/>
            <a:ext cx="2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1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2" y="1006"/>
                          <a:ext cx="2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Oval 16"/>
            <p:cNvSpPr>
              <a:spLocks noChangeArrowheads="1"/>
            </p:cNvSpPr>
            <p:nvPr/>
          </p:nvSpPr>
          <p:spPr bwMode="auto">
            <a:xfrm>
              <a:off x="4084" y="1278"/>
              <a:ext cx="111" cy="46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45" name="Object 16"/>
            <p:cNvGraphicFramePr>
              <a:graphicFrameLocks noChangeAspect="1"/>
            </p:cNvGraphicFramePr>
            <p:nvPr/>
          </p:nvGraphicFramePr>
          <p:xfrm>
            <a:off x="3946" y="1207"/>
            <a:ext cx="16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2" name="Equation" r:id="rId13" imgW="203112" imgH="241195" progId="Equation.DSMT4">
                    <p:embed/>
                  </p:oleObj>
                </mc:Choice>
                <mc:Fallback>
                  <p:oleObj name="Equation" r:id="rId13" imgW="203112" imgH="241195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1207"/>
                          <a:ext cx="16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6" name="Object 17"/>
            <p:cNvGraphicFramePr>
              <a:graphicFrameLocks noChangeAspect="1"/>
            </p:cNvGraphicFramePr>
            <p:nvPr/>
          </p:nvGraphicFramePr>
          <p:xfrm>
            <a:off x="5216" y="159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3" name="Equation" r:id="rId15" imgW="215619" imgH="215619" progId="Equation.DSMT4">
                    <p:embed/>
                  </p:oleObj>
                </mc:Choice>
                <mc:Fallback>
                  <p:oleObj name="Equation" r:id="rId15" imgW="215619" imgH="215619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6" y="159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7" name="Object 18"/>
            <p:cNvGraphicFramePr>
              <a:graphicFrameLocks noChangeAspect="1"/>
            </p:cNvGraphicFramePr>
            <p:nvPr/>
          </p:nvGraphicFramePr>
          <p:xfrm>
            <a:off x="2971" y="983"/>
            <a:ext cx="19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4" name="Equation" r:id="rId17" imgW="139579" imgH="164957" progId="Equation.DSMT4">
                    <p:embed/>
                  </p:oleObj>
                </mc:Choice>
                <mc:Fallback>
                  <p:oleObj name="Equation" r:id="rId17" imgW="139579" imgH="164957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983"/>
                          <a:ext cx="19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8" name="Object 19"/>
            <p:cNvGraphicFramePr>
              <a:graphicFrameLocks noChangeAspect="1"/>
            </p:cNvGraphicFramePr>
            <p:nvPr/>
          </p:nvGraphicFramePr>
          <p:xfrm>
            <a:off x="2980" y="1438"/>
            <a:ext cx="17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5" name="Equation" r:id="rId19" imgW="126725" imgH="177415" progId="Equation.DSMT4">
                    <p:embed/>
                  </p:oleObj>
                </mc:Choice>
                <mc:Fallback>
                  <p:oleObj name="Equation" r:id="rId19" imgW="126725" imgH="177415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438"/>
                          <a:ext cx="17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21"/>
            <p:cNvSpPr>
              <a:spLocks noChangeShapeType="1"/>
            </p:cNvSpPr>
            <p:nvPr/>
          </p:nvSpPr>
          <p:spPr bwMode="auto">
            <a:xfrm>
              <a:off x="3220" y="1678"/>
              <a:ext cx="91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50" name="Object 21"/>
            <p:cNvGraphicFramePr>
              <a:graphicFrameLocks noChangeAspect="1"/>
            </p:cNvGraphicFramePr>
            <p:nvPr/>
          </p:nvGraphicFramePr>
          <p:xfrm>
            <a:off x="3604" y="1582"/>
            <a:ext cx="1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6" r:id="rId21" imgW="241300" imgH="266700" progId="Equation.3">
                    <p:embed/>
                  </p:oleObj>
                </mc:Choice>
                <mc:Fallback>
                  <p:oleObj r:id="rId21" imgW="241300" imgH="266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1582"/>
                          <a:ext cx="174" cy="19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1" name="Line 23"/>
            <p:cNvSpPr>
              <a:spLocks noChangeShapeType="1"/>
            </p:cNvSpPr>
            <p:nvPr/>
          </p:nvSpPr>
          <p:spPr bwMode="auto">
            <a:xfrm>
              <a:off x="3220" y="1534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2" name="Line 24"/>
            <p:cNvSpPr>
              <a:spLocks noChangeShapeType="1"/>
            </p:cNvSpPr>
            <p:nvPr/>
          </p:nvSpPr>
          <p:spPr bwMode="auto">
            <a:xfrm>
              <a:off x="4132" y="1534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3" name="Oval 26"/>
            <p:cNvSpPr>
              <a:spLocks noChangeArrowheads="1"/>
            </p:cNvSpPr>
            <p:nvPr/>
          </p:nvSpPr>
          <p:spPr bwMode="auto">
            <a:xfrm>
              <a:off x="4652" y="1290"/>
              <a:ext cx="48" cy="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54" name="Object 25"/>
            <p:cNvGraphicFramePr>
              <a:graphicFrameLocks noChangeAspect="1"/>
            </p:cNvGraphicFramePr>
            <p:nvPr/>
          </p:nvGraphicFramePr>
          <p:xfrm>
            <a:off x="4604" y="1717"/>
            <a:ext cx="22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7" name="Equation" r:id="rId23" imgW="126835" imgH="139518" progId="Equation.DSMT4">
                    <p:embed/>
                  </p:oleObj>
                </mc:Choice>
                <mc:Fallback>
                  <p:oleObj name="Equation" r:id="rId23" imgW="126835" imgH="139518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717"/>
                          <a:ext cx="22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78" name="Text Box 28"/>
          <p:cNvSpPr txBox="1">
            <a:spLocks noChangeArrowheads="1"/>
          </p:cNvSpPr>
          <p:nvPr/>
        </p:nvSpPr>
        <p:spPr bwMode="auto">
          <a:xfrm>
            <a:off x="1116013" y="4638675"/>
            <a:ext cx="7056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波动方程表达式还</a:t>
            </a:r>
            <a:r>
              <a:rPr lang="zh-CN" altLang="en-US" baseline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与坐标原点的选择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有关。</a:t>
            </a:r>
          </a:p>
        </p:txBody>
      </p:sp>
      <p:sp>
        <p:nvSpPr>
          <p:cNvPr id="74779" name="Text Box 29"/>
          <p:cNvSpPr txBox="1">
            <a:spLocks noChangeArrowheads="1"/>
          </p:cNvSpPr>
          <p:nvPr/>
        </p:nvSpPr>
        <p:spPr bwMode="auto">
          <a:xfrm>
            <a:off x="576263" y="5362575"/>
            <a:ext cx="83518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总之，波动方程表达式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与坐标轴、坐标原点</a:t>
            </a:r>
            <a:b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 的选择有关。     </a:t>
            </a:r>
          </a:p>
        </p:txBody>
      </p:sp>
      <p:sp>
        <p:nvSpPr>
          <p:cNvPr id="74780" name="Text Box 30"/>
          <p:cNvSpPr txBox="1">
            <a:spLocks noChangeArrowheads="1"/>
          </p:cNvSpPr>
          <p:nvPr/>
        </p:nvSpPr>
        <p:spPr bwMode="auto">
          <a:xfrm>
            <a:off x="1511300" y="2024063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任选一点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6639" name="Text Box 31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6" grpId="0" autoUpdateAnimBg="0"/>
      <p:bldP spid="74757" grpId="0" autoUpdateAnimBg="0"/>
      <p:bldP spid="74760" grpId="0" autoUpdateAnimBg="0"/>
      <p:bldP spid="74761" grpId="0" autoUpdateAnimBg="0"/>
      <p:bldP spid="74778" grpId="0" autoUpdateAnimBg="0"/>
      <p:bldP spid="74779" grpId="0" autoUpdateAnimBg="0"/>
      <p:bldP spid="7478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835025" y="3090863"/>
          <a:ext cx="407193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0" name="Equation" r:id="rId3" imgW="2565400" imgH="292100" progId="Equation.DSMT4">
                  <p:embed/>
                </p:oleObj>
              </mc:Choice>
              <mc:Fallback>
                <p:oleObj name="Equation" r:id="rId3" imgW="2565400" imgH="292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3090863"/>
                        <a:ext cx="407193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49288" y="404813"/>
            <a:ext cx="7667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例3.  若是下图情况，波动方程如何？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073400" y="2955925"/>
          <a:ext cx="9620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1" name="Equation" r:id="rId5" imgW="1155700" imgH="673100" progId="Equation.DSMT4">
                  <p:embed/>
                </p:oleObj>
              </mc:Choice>
              <mc:Fallback>
                <p:oleObj name="Equation" r:id="rId5" imgW="11557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2955925"/>
                        <a:ext cx="96202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512888" y="1952625"/>
            <a:ext cx="76200" cy="736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1258888" y="2492375"/>
          <a:ext cx="2619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2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92375"/>
                        <a:ext cx="2619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Oval 8"/>
          <p:cNvSpPr>
            <a:spLocks noChangeArrowheads="1"/>
          </p:cNvSpPr>
          <p:nvPr/>
        </p:nvSpPr>
        <p:spPr bwMode="auto">
          <a:xfrm flipV="1">
            <a:off x="3189288" y="1952625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3195638" y="1881188"/>
          <a:ext cx="223837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3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1881188"/>
                        <a:ext cx="223837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792163" y="3821113"/>
          <a:ext cx="41497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4" name="Equation" r:id="rId11" imgW="3429000" imgH="393700" progId="Equation.DSMT4">
                  <p:embed/>
                </p:oleObj>
              </mc:Choice>
              <mc:Fallback>
                <p:oleObj name="Equation" r:id="rId11" imgW="34290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3821113"/>
                        <a:ext cx="414972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2925763" y="3673475"/>
          <a:ext cx="1065212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Equation" r:id="rId13" imgW="1206500" imgH="673100" progId="Equation.DSMT4">
                  <p:embed/>
                </p:oleObj>
              </mc:Choice>
              <mc:Fallback>
                <p:oleObj name="Equation" r:id="rId13" imgW="12065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3673475"/>
                        <a:ext cx="1065212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4895850" y="1557338"/>
          <a:ext cx="302418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6" name="Equation" r:id="rId15" imgW="2438400" imgH="431800" progId="Equation.DSMT4">
                  <p:embed/>
                </p:oleObj>
              </mc:Choice>
              <mc:Fallback>
                <p:oleObj name="Equation" r:id="rId15" imgW="2438400" imgH="431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1557338"/>
                        <a:ext cx="302418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8" name="Line 13"/>
          <p:cNvSpPr>
            <a:spLocks noChangeShapeType="1"/>
          </p:cNvSpPr>
          <p:nvPr/>
        </p:nvSpPr>
        <p:spPr bwMode="auto">
          <a:xfrm>
            <a:off x="3811588" y="2352675"/>
            <a:ext cx="22860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1" name="Line 15"/>
          <p:cNvSpPr>
            <a:spLocks noChangeShapeType="1"/>
          </p:cNvSpPr>
          <p:nvPr/>
        </p:nvSpPr>
        <p:spPr bwMode="auto">
          <a:xfrm flipH="1">
            <a:off x="611188" y="2359025"/>
            <a:ext cx="3276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2" name="Line 16"/>
          <p:cNvSpPr>
            <a:spLocks noChangeShapeType="1"/>
          </p:cNvSpPr>
          <p:nvPr/>
        </p:nvSpPr>
        <p:spPr bwMode="auto">
          <a:xfrm flipV="1">
            <a:off x="3887788" y="1063625"/>
            <a:ext cx="0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3" name="Line 17"/>
          <p:cNvSpPr>
            <a:spLocks noChangeShapeType="1"/>
          </p:cNvSpPr>
          <p:nvPr/>
        </p:nvSpPr>
        <p:spPr bwMode="auto">
          <a:xfrm>
            <a:off x="1677988" y="1520825"/>
            <a:ext cx="10668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4" name="Oval 18"/>
          <p:cNvSpPr>
            <a:spLocks noChangeArrowheads="1"/>
          </p:cNvSpPr>
          <p:nvPr/>
        </p:nvSpPr>
        <p:spPr bwMode="auto">
          <a:xfrm>
            <a:off x="2592388" y="1952625"/>
            <a:ext cx="76200" cy="736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2411413" y="1736725"/>
          <a:ext cx="266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name="Equation" r:id="rId17" imgW="266353" imgH="317087" progId="Equation.DSMT4">
                  <p:embed/>
                </p:oleObj>
              </mc:Choice>
              <mc:Fallback>
                <p:oleObj name="Equation" r:id="rId17" imgW="266353" imgH="3170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36725"/>
                        <a:ext cx="266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6" name="Line 20"/>
          <p:cNvSpPr>
            <a:spLocks noChangeShapeType="1"/>
          </p:cNvSpPr>
          <p:nvPr/>
        </p:nvSpPr>
        <p:spPr bwMode="auto">
          <a:xfrm flipH="1">
            <a:off x="2592388" y="2663825"/>
            <a:ext cx="457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7" name="Line 21"/>
          <p:cNvSpPr>
            <a:spLocks noChangeShapeType="1"/>
          </p:cNvSpPr>
          <p:nvPr/>
        </p:nvSpPr>
        <p:spPr bwMode="auto">
          <a:xfrm>
            <a:off x="3430588" y="2663825"/>
            <a:ext cx="457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7668" name="Object 20"/>
          <p:cNvGraphicFramePr>
            <a:graphicFrameLocks noChangeAspect="1"/>
          </p:cNvGraphicFramePr>
          <p:nvPr/>
        </p:nvGraphicFramePr>
        <p:xfrm>
          <a:off x="3132138" y="2601913"/>
          <a:ext cx="24288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8" name="Equation" r:id="rId19" imgW="139579" imgH="164957" progId="Equation.DSMT4">
                  <p:embed/>
                </p:oleObj>
              </mc:Choice>
              <mc:Fallback>
                <p:oleObj name="Equation" r:id="rId19" imgW="139579" imgH="16495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601913"/>
                        <a:ext cx="24288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9" name="Object 21"/>
          <p:cNvGraphicFramePr>
            <a:graphicFrameLocks noChangeAspect="1"/>
          </p:cNvGraphicFramePr>
          <p:nvPr/>
        </p:nvGraphicFramePr>
        <p:xfrm>
          <a:off x="503238" y="2492375"/>
          <a:ext cx="2952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9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492375"/>
                        <a:ext cx="2952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3492500" y="1063625"/>
          <a:ext cx="295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Equation" r:id="rId23" imgW="139579" imgH="164957" progId="Equation.DSMT4">
                  <p:embed/>
                </p:oleObj>
              </mc:Choice>
              <mc:Fallback>
                <p:oleObj name="Equation" r:id="rId23" imgW="139579" imgH="16495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063625"/>
                        <a:ext cx="2952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23"/>
          <p:cNvGraphicFramePr>
            <a:graphicFrameLocks noChangeAspect="1"/>
          </p:cNvGraphicFramePr>
          <p:nvPr/>
        </p:nvGraphicFramePr>
        <p:xfrm>
          <a:off x="2814638" y="1328738"/>
          <a:ext cx="301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1" name="Equation" r:id="rId25" imgW="126835" imgH="139518" progId="Equation.DSMT4">
                  <p:embed/>
                </p:oleObj>
              </mc:Choice>
              <mc:Fallback>
                <p:oleObj name="Equation" r:id="rId25" imgW="126835" imgH="139518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1328738"/>
                        <a:ext cx="3016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2" name="Line 26"/>
          <p:cNvSpPr>
            <a:spLocks noChangeShapeType="1"/>
          </p:cNvSpPr>
          <p:nvPr/>
        </p:nvSpPr>
        <p:spPr bwMode="auto">
          <a:xfrm>
            <a:off x="2592388" y="2359025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73" name="Line 27"/>
          <p:cNvSpPr>
            <a:spLocks noChangeShapeType="1"/>
          </p:cNvSpPr>
          <p:nvPr/>
        </p:nvSpPr>
        <p:spPr bwMode="auto">
          <a:xfrm>
            <a:off x="3887788" y="2435225"/>
            <a:ext cx="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7674" name="Object 26"/>
          <p:cNvGraphicFramePr>
            <a:graphicFrameLocks noChangeAspect="1"/>
          </p:cNvGraphicFramePr>
          <p:nvPr/>
        </p:nvGraphicFramePr>
        <p:xfrm>
          <a:off x="3932238" y="2428875"/>
          <a:ext cx="2762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2" name="Equation" r:id="rId27" imgW="126725" imgH="177415" progId="Equation.DSMT4">
                  <p:embed/>
                </p:oleObj>
              </mc:Choice>
              <mc:Fallback>
                <p:oleObj name="Equation" r:id="rId27" imgW="126725" imgH="177415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2428875"/>
                        <a:ext cx="2762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6" name="Object 30"/>
          <p:cNvGraphicFramePr>
            <a:graphicFrameLocks noChangeAspect="1"/>
          </p:cNvGraphicFramePr>
          <p:nvPr/>
        </p:nvGraphicFramePr>
        <p:xfrm>
          <a:off x="839788" y="4611688"/>
          <a:ext cx="40671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3" name="Equation" r:id="rId29" imgW="3606800" imgH="393700" progId="Equation.DSMT4">
                  <p:embed/>
                </p:oleObj>
              </mc:Choice>
              <mc:Fallback>
                <p:oleObj name="Equation" r:id="rId29" imgW="3606800" imgH="3937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611688"/>
                        <a:ext cx="40671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1"/>
          <p:cNvGraphicFramePr>
            <a:graphicFrameLocks noChangeAspect="1"/>
          </p:cNvGraphicFramePr>
          <p:nvPr/>
        </p:nvGraphicFramePr>
        <p:xfrm>
          <a:off x="2854325" y="4468813"/>
          <a:ext cx="11144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4" name="Equation" r:id="rId31" imgW="1167893" imgH="672808" progId="Equation.DSMT4">
                  <p:embed/>
                </p:oleObj>
              </mc:Choice>
              <mc:Fallback>
                <p:oleObj name="Equation" r:id="rId31" imgW="1167893" imgH="672808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25" y="4468813"/>
                        <a:ext cx="111442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8" name="Rectangle 34"/>
          <p:cNvSpPr>
            <a:spLocks noChangeArrowheads="1"/>
          </p:cNvSpPr>
          <p:nvPr/>
        </p:nvSpPr>
        <p:spPr bwMode="auto">
          <a:xfrm>
            <a:off x="3413125" y="4492625"/>
            <a:ext cx="304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0" baseline="0">
                <a:solidFill>
                  <a:srgbClr val="FF0000"/>
                </a:solidFill>
              </a:rPr>
              <a:t>—</a:t>
            </a:r>
          </a:p>
        </p:txBody>
      </p:sp>
      <p:sp>
        <p:nvSpPr>
          <p:cNvPr id="75809" name="Text Box 35"/>
          <p:cNvSpPr txBox="1">
            <a:spLocks noChangeArrowheads="1"/>
          </p:cNvSpPr>
          <p:nvPr/>
        </p:nvSpPr>
        <p:spPr bwMode="auto">
          <a:xfrm>
            <a:off x="850900" y="5408613"/>
            <a:ext cx="80772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任意点比参考点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晚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振动，“ 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” 中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减去传播时间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任意点比参考点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早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振动，“ 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” 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加上传播时间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75810" name="AutoShape 37"/>
          <p:cNvSpPr>
            <a:spLocks/>
          </p:cNvSpPr>
          <p:nvPr/>
        </p:nvSpPr>
        <p:spPr bwMode="auto">
          <a:xfrm>
            <a:off x="4978400" y="3316288"/>
            <a:ext cx="252413" cy="1584325"/>
          </a:xfrm>
          <a:prstGeom prst="rightBrace">
            <a:avLst>
              <a:gd name="adj1" fmla="val 5230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75811" name="Object 35"/>
          <p:cNvGraphicFramePr>
            <a:graphicFrameLocks noChangeAspect="1"/>
          </p:cNvGraphicFramePr>
          <p:nvPr/>
        </p:nvGraphicFramePr>
        <p:xfrm>
          <a:off x="5256213" y="3681413"/>
          <a:ext cx="35528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5" name="Equation" r:id="rId33" imgW="2387600" imgH="495300" progId="Equation.DSMT4">
                  <p:embed/>
                </p:oleObj>
              </mc:Choice>
              <mc:Fallback>
                <p:oleObj name="Equation" r:id="rId33" imgW="2387600" imgH="4953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3681413"/>
                        <a:ext cx="35528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1" name="Text Box 39"/>
          <p:cNvSpPr txBox="1">
            <a:spLocks noChangeArrowheads="1"/>
          </p:cNvSpPr>
          <p:nvPr/>
        </p:nvSpPr>
        <p:spPr bwMode="auto">
          <a:xfrm>
            <a:off x="4572000" y="1062038"/>
            <a:ext cx="457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已知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点的振动方程为</a:t>
            </a:r>
          </a:p>
        </p:txBody>
      </p:sp>
      <p:sp>
        <p:nvSpPr>
          <p:cNvPr id="27682" name="Text Box 40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14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824413" y="2312988"/>
            <a:ext cx="293687" cy="503237"/>
            <a:chOff x="3039" y="1457"/>
            <a:chExt cx="185" cy="317"/>
          </a:xfrm>
        </p:grpSpPr>
        <p:graphicFrame>
          <p:nvGraphicFramePr>
            <p:cNvPr id="27684" name="Object 29"/>
            <p:cNvGraphicFramePr>
              <a:graphicFrameLocks noChangeAspect="1"/>
            </p:cNvGraphicFramePr>
            <p:nvPr/>
          </p:nvGraphicFramePr>
          <p:xfrm>
            <a:off x="3039" y="1570"/>
            <a:ext cx="185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6" name="Equation" r:id="rId35" imgW="126835" imgH="139518" progId="Equation.DSMT4">
                    <p:embed/>
                  </p:oleObj>
                </mc:Choice>
                <mc:Fallback>
                  <p:oleObj name="Equation" r:id="rId35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1570"/>
                          <a:ext cx="185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5" name="Oval 38"/>
            <p:cNvSpPr>
              <a:spLocks noChangeArrowheads="1"/>
            </p:cNvSpPr>
            <p:nvPr/>
          </p:nvSpPr>
          <p:spPr bwMode="auto">
            <a:xfrm>
              <a:off x="3107" y="1457"/>
              <a:ext cx="68" cy="6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7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75788" grpId="0" animBg="1"/>
      <p:bldP spid="75808" grpId="0" animBg="1" autoUpdateAnimBg="0"/>
      <p:bldP spid="75809" grpId="0" autoUpdateAnimBg="0"/>
      <p:bldP spid="75810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19138" y="1125538"/>
            <a:ext cx="676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º</a:t>
            </a:r>
            <a:r>
              <a:rPr lang="zh-CN" altLang="en-US" baseline="3000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平面余弦波动方程还有其它形式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187450" y="1724025"/>
            <a:ext cx="1871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由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2592388" y="303213"/>
          <a:ext cx="36004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3" imgW="3276600" imgH="673100" progId="Equation.DSMT4">
                  <p:embed/>
                </p:oleObj>
              </mc:Choice>
              <mc:Fallback>
                <p:oleObj name="Equation" r:id="rId3" imgW="32766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303213"/>
                        <a:ext cx="3600450" cy="78581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427538" y="1724025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还有以下形式：</a:t>
            </a:r>
            <a:endParaRPr lang="zh-CN" altLang="en-US" sz="20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2022475" y="2335213"/>
          <a:ext cx="3811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Equation" r:id="rId5" imgW="3543300" imgH="673100" progId="Equation.DSMT4">
                  <p:embed/>
                </p:oleObj>
              </mc:Choice>
              <mc:Fallback>
                <p:oleObj name="Equation" r:id="rId5" imgW="3543300" imgH="673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335213"/>
                        <a:ext cx="38115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987550" y="3067050"/>
          <a:ext cx="38814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Equation" r:id="rId7" imgW="3568700" imgH="673100" progId="Equation.DSMT4">
                  <p:embed/>
                </p:oleObj>
              </mc:Choice>
              <mc:Fallback>
                <p:oleObj name="Equation" r:id="rId7" imgW="35687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067050"/>
                        <a:ext cx="388143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8" name="Object 8"/>
          <p:cNvGraphicFramePr>
            <a:graphicFrameLocks noChangeAspect="1"/>
          </p:cNvGraphicFramePr>
          <p:nvPr/>
        </p:nvGraphicFramePr>
        <p:xfrm>
          <a:off x="1985963" y="3824288"/>
          <a:ext cx="3848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Equation" r:id="rId9" imgW="3594100" imgH="673100" progId="Equation.DSMT4">
                  <p:embed/>
                </p:oleObj>
              </mc:Choice>
              <mc:Fallback>
                <p:oleObj name="Equation" r:id="rId9" imgW="35941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824288"/>
                        <a:ext cx="38481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"/>
          <p:cNvGraphicFramePr>
            <a:graphicFrameLocks noChangeAspect="1"/>
          </p:cNvGraphicFramePr>
          <p:nvPr/>
        </p:nvGraphicFramePr>
        <p:xfrm>
          <a:off x="1949450" y="4595813"/>
          <a:ext cx="3956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Equation" r:id="rId11" imgW="3594100" imgH="673100" progId="Equation.DSMT4">
                  <p:embed/>
                </p:oleObj>
              </mc:Choice>
              <mc:Fallback>
                <p:oleObj name="Equation" r:id="rId11" imgW="35941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4595813"/>
                        <a:ext cx="39560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431800" y="5322888"/>
            <a:ext cx="5545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º</a:t>
            </a:r>
            <a:r>
              <a:rPr lang="zh-CN" altLang="en-US" baseline="3000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球面波波动方程</a:t>
            </a:r>
          </a:p>
        </p:txBody>
      </p:sp>
      <p:graphicFrame>
        <p:nvGraphicFramePr>
          <p:cNvPr id="76811" name="Object 11"/>
          <p:cNvGraphicFramePr>
            <a:graphicFrameLocks noChangeAspect="1"/>
          </p:cNvGraphicFramePr>
          <p:nvPr/>
        </p:nvGraphicFramePr>
        <p:xfrm>
          <a:off x="2647950" y="5749925"/>
          <a:ext cx="32194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Equation" r:id="rId13" imgW="2565400" imgH="673100" progId="Equation.DSMT4">
                  <p:embed/>
                </p:oleObj>
              </mc:Choice>
              <mc:Fallback>
                <p:oleObj name="Equation" r:id="rId13" imgW="25654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5749925"/>
                        <a:ext cx="32194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12"/>
          <p:cNvGraphicFramePr>
            <a:graphicFrameLocks noChangeAspect="1"/>
          </p:cNvGraphicFramePr>
          <p:nvPr/>
        </p:nvGraphicFramePr>
        <p:xfrm>
          <a:off x="1708150" y="1670050"/>
          <a:ext cx="11144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Equation" r:id="rId15" imgW="1066337" imgH="672808" progId="Equation.DSMT4">
                  <p:embed/>
                </p:oleObj>
              </mc:Choice>
              <mc:Fallback>
                <p:oleObj name="Equation" r:id="rId15" imgW="1066337" imgH="67280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670050"/>
                        <a:ext cx="111442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13"/>
          <p:cNvGraphicFramePr>
            <a:graphicFrameLocks noChangeAspect="1"/>
          </p:cNvGraphicFramePr>
          <p:nvPr/>
        </p:nvGraphicFramePr>
        <p:xfrm>
          <a:off x="3059113" y="1814513"/>
          <a:ext cx="11890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Equation" r:id="rId17" imgW="1091726" imgH="317362" progId="Equation.DSMT4">
                  <p:embed/>
                </p:oleObj>
              </mc:Choice>
              <mc:Fallback>
                <p:oleObj name="Equation" r:id="rId17" imgW="1091726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814513"/>
                        <a:ext cx="1189037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6178550" y="4868863"/>
          <a:ext cx="15970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Equation" r:id="rId19" imgW="647419" imgH="177723" progId="Equation.DSMT4">
                  <p:embed/>
                </p:oleObj>
              </mc:Choice>
              <mc:Fallback>
                <p:oleObj name="Equation" r:id="rId19" imgW="647419" imgH="177723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4868863"/>
                        <a:ext cx="159702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684213" y="296863"/>
            <a:ext cx="21955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aseline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注意: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autoUpdateAnimBg="0"/>
      <p:bldP spid="76803" grpId="0" autoUpdateAnimBg="0"/>
      <p:bldP spid="76805" grpId="0" autoUpdateAnimBg="0"/>
      <p:bldP spid="76810" grpId="0" autoUpdateAnimBg="0"/>
      <p:bldP spid="7681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5872163" y="5013325"/>
            <a:ext cx="2209800" cy="503238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250825" y="26035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Times New Roman" panose="02020603050405020304" pitchFamily="18" charset="0"/>
              </a:rPr>
              <a:t>(4) </a:t>
            </a:r>
            <a:r>
              <a:rPr lang="zh-CN" altLang="en-US" baseline="0">
                <a:latin typeface="Times New Roman" panose="02020603050405020304" pitchFamily="18" charset="0"/>
              </a:rPr>
              <a:t>一般波动方程</a:t>
            </a:r>
          </a:p>
        </p:txBody>
      </p:sp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1187450" y="549275"/>
          <a:ext cx="309721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name="Equation" r:id="rId3" imgW="1180588" imgH="406224" progId="Equation.DSMT4">
                  <p:embed/>
                </p:oleObj>
              </mc:Choice>
              <mc:Fallback>
                <p:oleObj name="Equation" r:id="rId3" imgW="1180588" imgH="4062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9275"/>
                        <a:ext cx="309721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1073150" y="1196975"/>
          <a:ext cx="33242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name="Equation" r:id="rId5" imgW="1434477" imgH="406224" progId="Equation.DSMT4">
                  <p:embed/>
                </p:oleObj>
              </mc:Choice>
              <mc:Fallback>
                <p:oleObj name="Equation" r:id="rId5" imgW="1434477" imgH="4062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1196975"/>
                        <a:ext cx="332422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5307013" y="1196975"/>
          <a:ext cx="33528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9" name="Equation" r:id="rId7" imgW="1396394" imgH="406224" progId="Equation.DSMT4">
                  <p:embed/>
                </p:oleObj>
              </mc:Choice>
              <mc:Fallback>
                <p:oleObj name="Equation" r:id="rId7" imgW="1396394" imgH="406224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1196975"/>
                        <a:ext cx="335280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1092200" y="1981200"/>
          <a:ext cx="32369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name="Equation" r:id="rId9" imgW="1600200" imgH="419100" progId="Equation.DSMT4">
                  <p:embed/>
                </p:oleObj>
              </mc:Choice>
              <mc:Fallback>
                <p:oleObj name="Equation" r:id="rId9" imgW="16002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981200"/>
                        <a:ext cx="32369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5305425" y="1989138"/>
          <a:ext cx="339566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Equation" r:id="rId11" imgW="1651000" imgH="419100" progId="Equation.DSMT4">
                  <p:embed/>
                </p:oleObj>
              </mc:Choice>
              <mc:Fallback>
                <p:oleObj name="Equation" r:id="rId11" imgW="1651000" imgH="419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1989138"/>
                        <a:ext cx="3395663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961" name="Group 9"/>
          <p:cNvGrpSpPr>
            <a:grpSpLocks/>
          </p:cNvGrpSpPr>
          <p:nvPr/>
        </p:nvGrpSpPr>
        <p:grpSpPr bwMode="auto">
          <a:xfrm>
            <a:off x="1042988" y="2781300"/>
            <a:ext cx="2667000" cy="1062038"/>
            <a:chOff x="672" y="1779"/>
            <a:chExt cx="1680" cy="669"/>
          </a:xfrm>
        </p:grpSpPr>
        <p:sp>
          <p:nvSpPr>
            <p:cNvPr id="29729" name="Rectangle 10"/>
            <p:cNvSpPr>
              <a:spLocks noChangeArrowheads="1"/>
            </p:cNvSpPr>
            <p:nvPr/>
          </p:nvSpPr>
          <p:spPr bwMode="auto">
            <a:xfrm>
              <a:off x="672" y="1824"/>
              <a:ext cx="1680" cy="62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29730" name="Object 11"/>
            <p:cNvGraphicFramePr>
              <a:graphicFrameLocks noChangeAspect="1"/>
            </p:cNvGraphicFramePr>
            <p:nvPr/>
          </p:nvGraphicFramePr>
          <p:xfrm>
            <a:off x="708" y="1779"/>
            <a:ext cx="1561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2" name="Equation" r:id="rId13" imgW="857132" imgH="314280" progId="Equation.DSMT4">
                    <p:embed/>
                  </p:oleObj>
                </mc:Choice>
                <mc:Fallback>
                  <p:oleObj name="Equation" r:id="rId13" imgW="857132" imgH="31428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" y="1779"/>
                          <a:ext cx="1561" cy="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5964" name="Object 12"/>
          <p:cNvGraphicFramePr>
            <a:graphicFrameLocks noChangeAspect="1"/>
          </p:cNvGraphicFramePr>
          <p:nvPr/>
        </p:nvGraphicFramePr>
        <p:xfrm>
          <a:off x="2030413" y="4259263"/>
          <a:ext cx="36337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3" name="Equation" r:id="rId15" imgW="1723988" imgH="304830" progId="Equation.DSMT4">
                  <p:embed/>
                </p:oleObj>
              </mc:Choice>
              <mc:Fallback>
                <p:oleObj name="Equation" r:id="rId15" imgW="1723988" imgH="3048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413" y="4259263"/>
                        <a:ext cx="36337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5" name="Object 13"/>
          <p:cNvGraphicFramePr>
            <a:graphicFrameLocks noChangeAspect="1"/>
          </p:cNvGraphicFramePr>
          <p:nvPr/>
        </p:nvGraphicFramePr>
        <p:xfrm>
          <a:off x="3260725" y="5084763"/>
          <a:ext cx="15271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4" name="Equation" r:id="rId17" imgW="619145" imgH="95310" progId="Equation.DSMT4">
                  <p:embed/>
                </p:oleObj>
              </mc:Choice>
              <mc:Fallback>
                <p:oleObj name="Equation" r:id="rId17" imgW="619145" imgH="9531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5084763"/>
                        <a:ext cx="15271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6" name="Object 14"/>
          <p:cNvGraphicFramePr>
            <a:graphicFrameLocks noChangeAspect="1"/>
          </p:cNvGraphicFramePr>
          <p:nvPr/>
        </p:nvGraphicFramePr>
        <p:xfrm>
          <a:off x="1452563" y="5537200"/>
          <a:ext cx="36496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5" name="Equation" r:id="rId19" imgW="1571633" imgH="342900" progId="Equation.DSMT4">
                  <p:embed/>
                </p:oleObj>
              </mc:Choice>
              <mc:Fallback>
                <p:oleObj name="Equation" r:id="rId19" imgW="1571633" imgH="3429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5537200"/>
                        <a:ext cx="364966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7" name="Object 15"/>
          <p:cNvGraphicFramePr>
            <a:graphicFrameLocks noChangeAspect="1"/>
          </p:cNvGraphicFramePr>
          <p:nvPr/>
        </p:nvGraphicFramePr>
        <p:xfrm>
          <a:off x="5614988" y="5530850"/>
          <a:ext cx="20605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6" name="Equation" r:id="rId21" imgW="800134" imgH="314280" progId="Equation.DSMT4">
                  <p:embed/>
                </p:oleObj>
              </mc:Choice>
              <mc:Fallback>
                <p:oleObj name="Equation" r:id="rId21" imgW="800134" imgH="31428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5530850"/>
                        <a:ext cx="206057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971550" y="4400550"/>
            <a:ext cx="11334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通解</a:t>
            </a:r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971550" y="5049838"/>
            <a:ext cx="19256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三维空间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5076825" y="5805488"/>
            <a:ext cx="4937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或</a:t>
            </a:r>
          </a:p>
        </p:txBody>
      </p:sp>
      <p:grpSp>
        <p:nvGrpSpPr>
          <p:cNvPr id="125994" name="Group 42"/>
          <p:cNvGrpSpPr>
            <a:grpSpLocks/>
          </p:cNvGrpSpPr>
          <p:nvPr/>
        </p:nvGrpSpPr>
        <p:grpSpPr bwMode="auto">
          <a:xfrm>
            <a:off x="1331913" y="4005263"/>
            <a:ext cx="1008062" cy="457200"/>
            <a:chOff x="930" y="2432"/>
            <a:chExt cx="516" cy="288"/>
          </a:xfrm>
        </p:grpSpPr>
        <p:sp>
          <p:nvSpPr>
            <p:cNvPr id="29727" name="AutoShape 20"/>
            <p:cNvSpPr>
              <a:spLocks noChangeArrowheads="1"/>
            </p:cNvSpPr>
            <p:nvPr/>
          </p:nvSpPr>
          <p:spPr bwMode="auto">
            <a:xfrm flipH="1" flipV="1">
              <a:off x="930" y="2432"/>
              <a:ext cx="516" cy="288"/>
            </a:xfrm>
            <a:prstGeom prst="wedgeRoundRectCallout">
              <a:avLst>
                <a:gd name="adj1" fmla="val -54264"/>
                <a:gd name="adj2" fmla="val 113542"/>
                <a:gd name="adj3" fmla="val 16667"/>
              </a:avLst>
            </a:prstGeom>
            <a:solidFill>
              <a:srgbClr val="FFCCCC"/>
            </a:solidFill>
            <a:ln w="19050">
              <a:solidFill>
                <a:srgbClr val="CC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8" name="Text Box 21"/>
            <p:cNvSpPr txBox="1">
              <a:spLocks noChangeArrowheads="1"/>
            </p:cNvSpPr>
            <p:nvPr/>
          </p:nvSpPr>
          <p:spPr bwMode="auto">
            <a:xfrm>
              <a:off x="930" y="2432"/>
              <a:ext cx="5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200"/>
                <a:t>波速</a:t>
              </a:r>
            </a:p>
          </p:txBody>
        </p:sp>
      </p:grpSp>
      <p:grpSp>
        <p:nvGrpSpPr>
          <p:cNvPr id="125974" name="Group 22"/>
          <p:cNvGrpSpPr>
            <a:grpSpLocks/>
          </p:cNvGrpSpPr>
          <p:nvPr/>
        </p:nvGrpSpPr>
        <p:grpSpPr bwMode="auto">
          <a:xfrm>
            <a:off x="3779838" y="3068638"/>
            <a:ext cx="4824412" cy="585787"/>
            <a:chOff x="2448" y="1968"/>
            <a:chExt cx="2815" cy="369"/>
          </a:xfrm>
        </p:grpSpPr>
        <p:sp>
          <p:nvSpPr>
            <p:cNvPr id="29725" name="Text Box 23"/>
            <p:cNvSpPr txBox="1">
              <a:spLocks noChangeArrowheads="1"/>
            </p:cNvSpPr>
            <p:nvPr/>
          </p:nvSpPr>
          <p:spPr bwMode="auto">
            <a:xfrm>
              <a:off x="2448" y="1968"/>
              <a:ext cx="28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沿    方向一维波动微分方程</a:t>
              </a:r>
            </a:p>
          </p:txBody>
        </p:sp>
        <p:graphicFrame>
          <p:nvGraphicFramePr>
            <p:cNvPr id="29726" name="Object 24"/>
            <p:cNvGraphicFramePr>
              <a:graphicFrameLocks noChangeAspect="1"/>
            </p:cNvGraphicFramePr>
            <p:nvPr/>
          </p:nvGraphicFramePr>
          <p:xfrm>
            <a:off x="2616" y="2040"/>
            <a:ext cx="29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7" name="Equation" r:id="rId23" imgW="38089" imgH="38070" progId="Equation.DSMT4">
                    <p:embed/>
                  </p:oleObj>
                </mc:Choice>
                <mc:Fallback>
                  <p:oleObj name="Equation" r:id="rId23" imgW="38089" imgH="3807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040"/>
                          <a:ext cx="29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5996" name="Group 44"/>
          <p:cNvGrpSpPr>
            <a:grpSpLocks/>
          </p:cNvGrpSpPr>
          <p:nvPr/>
        </p:nvGrpSpPr>
        <p:grpSpPr bwMode="auto">
          <a:xfrm>
            <a:off x="5508625" y="4005263"/>
            <a:ext cx="1655763" cy="457200"/>
            <a:chOff x="4558" y="2478"/>
            <a:chExt cx="1043" cy="288"/>
          </a:xfrm>
        </p:grpSpPr>
        <p:sp>
          <p:nvSpPr>
            <p:cNvPr id="29723" name="AutoShape 26"/>
            <p:cNvSpPr>
              <a:spLocks noChangeArrowheads="1"/>
            </p:cNvSpPr>
            <p:nvPr/>
          </p:nvSpPr>
          <p:spPr bwMode="auto">
            <a:xfrm>
              <a:off x="4604" y="2478"/>
              <a:ext cx="964" cy="288"/>
            </a:xfrm>
            <a:prstGeom prst="wedgeRoundRectCallout">
              <a:avLst>
                <a:gd name="adj1" fmla="val -56120"/>
                <a:gd name="adj2" fmla="val 82986"/>
                <a:gd name="adj3" fmla="val 16667"/>
              </a:avLst>
            </a:prstGeom>
            <a:solidFill>
              <a:srgbClr val="CC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4558" y="2478"/>
              <a:ext cx="104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200"/>
                <a:t>沿 </a:t>
              </a:r>
              <a:r>
                <a:rPr lang="en-US" altLang="zh-CN" sz="3200" i="1"/>
                <a:t>x </a:t>
              </a:r>
              <a:r>
                <a:rPr lang="zh-CN" altLang="en-US" sz="3200"/>
                <a:t>负向</a:t>
              </a:r>
            </a:p>
          </p:txBody>
        </p:sp>
      </p:grpSp>
      <p:grpSp>
        <p:nvGrpSpPr>
          <p:cNvPr id="125995" name="Group 43"/>
          <p:cNvGrpSpPr>
            <a:grpSpLocks/>
          </p:cNvGrpSpPr>
          <p:nvPr/>
        </p:nvGrpSpPr>
        <p:grpSpPr bwMode="auto">
          <a:xfrm>
            <a:off x="3635375" y="3933825"/>
            <a:ext cx="1512888" cy="457200"/>
            <a:chOff x="2290" y="2478"/>
            <a:chExt cx="953" cy="288"/>
          </a:xfrm>
        </p:grpSpPr>
        <p:sp>
          <p:nvSpPr>
            <p:cNvPr id="29721" name="AutoShape 31"/>
            <p:cNvSpPr>
              <a:spLocks noChangeArrowheads="1"/>
            </p:cNvSpPr>
            <p:nvPr/>
          </p:nvSpPr>
          <p:spPr bwMode="auto">
            <a:xfrm>
              <a:off x="2290" y="2478"/>
              <a:ext cx="899" cy="288"/>
            </a:xfrm>
            <a:prstGeom prst="wedgeRoundRectCallout">
              <a:avLst>
                <a:gd name="adj1" fmla="val -51333"/>
                <a:gd name="adj2" fmla="val 92708"/>
                <a:gd name="adj3" fmla="val 16667"/>
              </a:avLst>
            </a:prstGeom>
            <a:solidFill>
              <a:srgbClr val="CC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2" name="Text Box 33"/>
            <p:cNvSpPr txBox="1">
              <a:spLocks noChangeArrowheads="1"/>
            </p:cNvSpPr>
            <p:nvPr/>
          </p:nvSpPr>
          <p:spPr bwMode="auto">
            <a:xfrm>
              <a:off x="2290" y="2478"/>
              <a:ext cx="95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/>
                <a:t>沿 </a:t>
              </a:r>
              <a:r>
                <a:rPr lang="en-US" altLang="zh-CN" sz="3200" i="1"/>
                <a:t>x </a:t>
              </a:r>
              <a:r>
                <a:rPr lang="zh-CN" altLang="en-US" sz="3200"/>
                <a:t>正向</a:t>
              </a:r>
              <a:endParaRPr lang="zh-CN" altLang="en-US" sz="3600"/>
            </a:p>
          </p:txBody>
        </p:sp>
      </p:grpSp>
      <p:sp>
        <p:nvSpPr>
          <p:cNvPr id="125987" name="Line 35"/>
          <p:cNvSpPr>
            <a:spLocks noChangeShapeType="1"/>
          </p:cNvSpPr>
          <p:nvPr/>
        </p:nvSpPr>
        <p:spPr bwMode="auto">
          <a:xfrm>
            <a:off x="4859338" y="53371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88" name="Object 36"/>
          <p:cNvGraphicFramePr>
            <a:graphicFrameLocks noChangeAspect="1"/>
          </p:cNvGraphicFramePr>
          <p:nvPr/>
        </p:nvGraphicFramePr>
        <p:xfrm>
          <a:off x="5948363" y="5105400"/>
          <a:ext cx="3095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公式" r:id="rId25" imgW="0" imgH="28620" progId="Equation.3">
                  <p:embed/>
                </p:oleObj>
              </mc:Choice>
              <mc:Fallback>
                <p:oleObj name="公式" r:id="rId25" imgW="0" imgH="2862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3" y="5105400"/>
                        <a:ext cx="3095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9" name="Text Box 37"/>
          <p:cNvSpPr txBox="1">
            <a:spLocks noChangeArrowheads="1"/>
          </p:cNvSpPr>
          <p:nvPr/>
        </p:nvSpPr>
        <p:spPr bwMode="auto">
          <a:xfrm>
            <a:off x="6084888" y="5013325"/>
            <a:ext cx="2016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 </a:t>
            </a:r>
            <a:r>
              <a:rPr lang="zh-CN" altLang="en-US" sz="3600"/>
              <a:t>、   电磁波</a:t>
            </a:r>
          </a:p>
        </p:txBody>
      </p:sp>
      <p:graphicFrame>
        <p:nvGraphicFramePr>
          <p:cNvPr id="125990" name="Object 38"/>
          <p:cNvGraphicFramePr>
            <a:graphicFrameLocks noChangeAspect="1"/>
          </p:cNvGraphicFramePr>
          <p:nvPr/>
        </p:nvGraphicFramePr>
        <p:xfrm>
          <a:off x="6443663" y="5105400"/>
          <a:ext cx="285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9" name="公式" r:id="rId27" imgW="0" imgH="28620" progId="Equation.3">
                  <p:embed/>
                </p:oleObj>
              </mc:Choice>
              <mc:Fallback>
                <p:oleObj name="公式" r:id="rId27" imgW="0" imgH="2862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5105400"/>
                        <a:ext cx="2857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5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4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500"/>
                                        <p:tgtEl>
                                          <p:spTgt spid="1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nimBg="1"/>
      <p:bldP spid="125955" grpId="0" autoUpdateAnimBg="0"/>
      <p:bldP spid="125968" grpId="0" autoUpdateAnimBg="0"/>
      <p:bldP spid="125969" grpId="0" autoUpdateAnimBg="0"/>
      <p:bldP spid="125970" grpId="0" autoUpdateAnimBg="0"/>
      <p:bldP spid="125987" grpId="0" animBg="1"/>
      <p:bldP spid="12598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9E7">
            <a:alpha val="501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3348038" y="33337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71438" y="908050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CC"/>
                </a:solidFill>
                <a:latin typeface="宋体" panose="02010600030101010101" pitchFamily="2" charset="-122"/>
              </a:rPr>
              <a:t>1.</a:t>
            </a:r>
            <a:r>
              <a:rPr lang="zh-CN" altLang="en-US" baseline="0">
                <a:solidFill>
                  <a:srgbClr val="0000CC"/>
                </a:solidFill>
                <a:latin typeface="宋体" panose="02010600030101010101" pitchFamily="2" charset="-122"/>
              </a:rPr>
              <a:t>平面简谐波</a:t>
            </a:r>
            <a:endParaRPr lang="zh-CN" altLang="en-US" baseline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7" name="Object 16"/>
          <p:cNvGraphicFramePr>
            <a:graphicFrameLocks noChangeAspect="1"/>
          </p:cNvGraphicFramePr>
          <p:nvPr/>
        </p:nvGraphicFramePr>
        <p:xfrm>
          <a:off x="2349500" y="1365250"/>
          <a:ext cx="37861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name="Equation" r:id="rId4" imgW="3365500" imgH="685800" progId="Equation.DSMT4">
                  <p:embed/>
                </p:oleObj>
              </mc:Choice>
              <mc:Fallback>
                <p:oleObj name="Equation" r:id="rId4" imgW="3365500" imgH="685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365250"/>
                        <a:ext cx="37861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142875" y="2024063"/>
            <a:ext cx="5029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    </a:t>
            </a:r>
            <a:r>
              <a:rPr lang="zh-CN" altLang="en-US" sz="4000"/>
              <a:t>反映任意点任意时刻</a:t>
            </a:r>
            <a:r>
              <a:rPr lang="zh-CN" altLang="en-US" sz="4000">
                <a:solidFill>
                  <a:srgbClr val="0000CC"/>
                </a:solidFill>
              </a:rPr>
              <a:t>振动位移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71438" y="1520825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71438" y="2762250"/>
            <a:ext cx="68976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波动方程的意义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412750" y="5991225"/>
            <a:ext cx="408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表示</a:t>
            </a:r>
            <a:r>
              <a:rPr lang="zh-CN" altLang="en-US" sz="3600" baseline="0">
                <a:latin typeface="Times New Roman" panose="02020603050405020304" pitchFamily="18" charset="0"/>
              </a:rPr>
              <a:t> </a:t>
            </a:r>
            <a:r>
              <a:rPr lang="zh-CN" altLang="zh-CN" sz="3600" i="1" baseline="0">
                <a:latin typeface="Times New Roman" panose="02020603050405020304" pitchFamily="18" charset="0"/>
              </a:rPr>
              <a:t>t</a:t>
            </a:r>
            <a:r>
              <a:rPr lang="zh-CN" altLang="zh-CN">
                <a:latin typeface="Times New Roman" panose="02020603050405020304" pitchFamily="18" charset="0"/>
              </a:rPr>
              <a:t>0</a:t>
            </a:r>
            <a:r>
              <a:rPr lang="zh-CN" altLang="zh-CN" sz="360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时刻的波形方程</a:t>
            </a: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/>
        </p:nvGraphicFramePr>
        <p:xfrm>
          <a:off x="469900" y="5530850"/>
          <a:ext cx="16541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3" name="Equation" r:id="rId6" imgW="1600200" imgH="393700" progId="Equation.DSMT4">
                  <p:embed/>
                </p:oleObj>
              </mc:Choice>
              <mc:Fallback>
                <p:oleObj name="Equation" r:id="rId6" imgW="1600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5530850"/>
                        <a:ext cx="16541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77838" y="4748213"/>
            <a:ext cx="3914775" cy="801687"/>
            <a:chOff x="438663" y="5010096"/>
            <a:chExt cx="3914774" cy="802001"/>
          </a:xfrm>
        </p:grpSpPr>
        <p:graphicFrame>
          <p:nvGraphicFramePr>
            <p:cNvPr id="30762" name="Object 3"/>
            <p:cNvGraphicFramePr>
              <a:graphicFrameLocks noChangeAspect="1"/>
            </p:cNvGraphicFramePr>
            <p:nvPr/>
          </p:nvGraphicFramePr>
          <p:xfrm>
            <a:off x="438663" y="5010096"/>
            <a:ext cx="3914774" cy="8020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4" name="Equation" r:id="rId8" imgW="3441700" imgH="685800" progId="Equation.DSMT4">
                    <p:embed/>
                  </p:oleObj>
                </mc:Choice>
                <mc:Fallback>
                  <p:oleObj name="Equation" r:id="rId8" imgW="3441700" imgH="685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63" y="5010096"/>
                          <a:ext cx="3914774" cy="8020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3" name="矩形 3"/>
            <p:cNvSpPr>
              <a:spLocks noChangeArrowheads="1"/>
            </p:cNvSpPr>
            <p:nvPr/>
          </p:nvSpPr>
          <p:spPr bwMode="auto">
            <a:xfrm>
              <a:off x="2405781" y="5218674"/>
              <a:ext cx="343711" cy="453742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55" name="Group 51"/>
          <p:cNvGrpSpPr>
            <a:grpSpLocks/>
          </p:cNvGrpSpPr>
          <p:nvPr/>
        </p:nvGrpSpPr>
        <p:grpSpPr bwMode="auto">
          <a:xfrm>
            <a:off x="5003800" y="4652963"/>
            <a:ext cx="3989388" cy="1903412"/>
            <a:chOff x="3120" y="2496"/>
            <a:chExt cx="2476" cy="1182"/>
          </a:xfrm>
        </p:grpSpPr>
        <p:grpSp>
          <p:nvGrpSpPr>
            <p:cNvPr id="30746" name="Group 52"/>
            <p:cNvGrpSpPr>
              <a:grpSpLocks/>
            </p:cNvGrpSpPr>
            <p:nvPr/>
          </p:nvGrpSpPr>
          <p:grpSpPr bwMode="auto">
            <a:xfrm>
              <a:off x="3120" y="2496"/>
              <a:ext cx="2476" cy="1008"/>
              <a:chOff x="3216" y="2400"/>
              <a:chExt cx="2476" cy="1008"/>
            </a:xfrm>
          </p:grpSpPr>
          <p:pic>
            <p:nvPicPr>
              <p:cNvPr id="30757" name="Picture 5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688"/>
                <a:ext cx="2064" cy="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758" name="Line 54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21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55"/>
              <p:cNvSpPr>
                <a:spLocks noChangeShapeType="1"/>
              </p:cNvSpPr>
              <p:nvPr/>
            </p:nvSpPr>
            <p:spPr bwMode="auto">
              <a:xfrm flipV="1">
                <a:off x="3456" y="2448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0760" name="Object 56"/>
              <p:cNvGraphicFramePr>
                <a:graphicFrameLocks noChangeAspect="1"/>
              </p:cNvGraphicFramePr>
              <p:nvPr/>
            </p:nvGraphicFramePr>
            <p:xfrm>
              <a:off x="5453" y="3072"/>
              <a:ext cx="239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5" name="Equation" r:id="rId11" imgW="139700" imgH="139700" progId="Equation.DSMT4">
                      <p:embed/>
                    </p:oleObj>
                  </mc:Choice>
                  <mc:Fallback>
                    <p:oleObj name="Equation" r:id="rId11" imgW="139700" imgH="139700" progId="Equation.DSMT4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53" y="3072"/>
                            <a:ext cx="239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61" name="Object 57"/>
              <p:cNvGraphicFramePr>
                <a:graphicFrameLocks noChangeAspect="1"/>
              </p:cNvGraphicFramePr>
              <p:nvPr/>
            </p:nvGraphicFramePr>
            <p:xfrm>
              <a:off x="3216" y="2400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6" name="MathType 6.0 Equation" r:id="rId13" imgW="139680" imgH="164880" progId="Equation.DSMT4">
                      <p:embed/>
                    </p:oleObj>
                  </mc:Choice>
                  <mc:Fallback>
                    <p:oleObj name="MathType 6.0 Equation" r:id="rId13" imgW="139680" imgH="164880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00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747" name="Text Box 58"/>
            <p:cNvSpPr txBox="1">
              <a:spLocks noChangeArrowheads="1"/>
            </p:cNvSpPr>
            <p:nvPr/>
          </p:nvSpPr>
          <p:spPr bwMode="auto">
            <a:xfrm>
              <a:off x="3888" y="3391"/>
              <a:ext cx="8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波形曲线</a:t>
              </a:r>
              <a:endParaRPr lang="zh-CN" altLang="en-US" sz="4000"/>
            </a:p>
          </p:txBody>
        </p:sp>
        <p:sp>
          <p:nvSpPr>
            <p:cNvPr id="30748" name="Line 59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9" name="Line 60"/>
            <p:cNvSpPr>
              <a:spLocks noChangeShapeType="1"/>
            </p:cNvSpPr>
            <p:nvPr/>
          </p:nvSpPr>
          <p:spPr bwMode="auto">
            <a:xfrm flipV="1">
              <a:off x="384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0" name="Line 61"/>
            <p:cNvSpPr>
              <a:spLocks noChangeShapeType="1"/>
            </p:cNvSpPr>
            <p:nvPr/>
          </p:nvSpPr>
          <p:spPr bwMode="auto">
            <a:xfrm flipV="1">
              <a:off x="3552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1" name="Line 62"/>
            <p:cNvSpPr>
              <a:spLocks noChangeShapeType="1"/>
            </p:cNvSpPr>
            <p:nvPr/>
          </p:nvSpPr>
          <p:spPr bwMode="auto">
            <a:xfrm flipV="1">
              <a:off x="480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2" name="Line 63"/>
            <p:cNvSpPr>
              <a:spLocks noChangeShapeType="1"/>
            </p:cNvSpPr>
            <p:nvPr/>
          </p:nvSpPr>
          <p:spPr bwMode="auto">
            <a:xfrm flipV="1">
              <a:off x="5136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3" name="Line 64"/>
            <p:cNvSpPr>
              <a:spLocks noChangeShapeType="1"/>
            </p:cNvSpPr>
            <p:nvPr/>
          </p:nvSpPr>
          <p:spPr bwMode="auto">
            <a:xfrm flipV="1">
              <a:off x="4992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4" name="Line 65"/>
            <p:cNvSpPr>
              <a:spLocks noChangeShapeType="1"/>
            </p:cNvSpPr>
            <p:nvPr/>
          </p:nvSpPr>
          <p:spPr bwMode="auto">
            <a:xfrm>
              <a:off x="4320" y="312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5" name="Line 66"/>
            <p:cNvSpPr>
              <a:spLocks noChangeShapeType="1"/>
            </p:cNvSpPr>
            <p:nvPr/>
          </p:nvSpPr>
          <p:spPr bwMode="auto">
            <a:xfrm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6" name="Line 67"/>
            <p:cNvSpPr>
              <a:spLocks noChangeShapeType="1"/>
            </p:cNvSpPr>
            <p:nvPr/>
          </p:nvSpPr>
          <p:spPr bwMode="auto">
            <a:xfrm>
              <a:off x="4176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2" name="Object 15"/>
          <p:cNvGraphicFramePr>
            <a:graphicFrameLocks noChangeAspect="1"/>
          </p:cNvGraphicFramePr>
          <p:nvPr/>
        </p:nvGraphicFramePr>
        <p:xfrm>
          <a:off x="4413250" y="3482975"/>
          <a:ext cx="17065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7" name="Equation" r:id="rId15" imgW="1497950" imgH="393529" progId="Equation.DSMT4">
                  <p:embed/>
                </p:oleObj>
              </mc:Choice>
              <mc:Fallback>
                <p:oleObj name="Equation" r:id="rId15" imgW="1497950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3482975"/>
                        <a:ext cx="170656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15938" y="3236913"/>
            <a:ext cx="3914775" cy="855662"/>
            <a:chOff x="236984" y="3290144"/>
            <a:chExt cx="3914775" cy="855662"/>
          </a:xfrm>
        </p:grpSpPr>
        <p:graphicFrame>
          <p:nvGraphicFramePr>
            <p:cNvPr id="30744" name="Object 16"/>
            <p:cNvGraphicFramePr>
              <a:graphicFrameLocks noChangeAspect="1"/>
            </p:cNvGraphicFramePr>
            <p:nvPr/>
          </p:nvGraphicFramePr>
          <p:xfrm>
            <a:off x="236984" y="3290144"/>
            <a:ext cx="3914775" cy="855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8" name="Equation" r:id="rId17" imgW="3479800" imgH="774700" progId="Equation.DSMT4">
                    <p:embed/>
                  </p:oleObj>
                </mc:Choice>
                <mc:Fallback>
                  <p:oleObj name="Equation" r:id="rId17" imgW="3479800" imgH="7747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984" y="3290144"/>
                          <a:ext cx="3914775" cy="855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5" name="矩形 73"/>
            <p:cNvSpPr>
              <a:spLocks noChangeArrowheads="1"/>
            </p:cNvSpPr>
            <p:nvPr/>
          </p:nvSpPr>
          <p:spPr bwMode="auto">
            <a:xfrm>
              <a:off x="2843808" y="3376155"/>
              <a:ext cx="343711" cy="384825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76" name="Text Box 14"/>
          <p:cNvSpPr txBox="1">
            <a:spLocks noChangeArrowheads="1"/>
          </p:cNvSpPr>
          <p:nvPr/>
        </p:nvSpPr>
        <p:spPr bwMode="auto">
          <a:xfrm>
            <a:off x="295275" y="4044950"/>
            <a:ext cx="50958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  </a:t>
            </a:r>
            <a:r>
              <a:rPr lang="zh-CN" altLang="en-US" baseline="0"/>
              <a:t>表示</a:t>
            </a:r>
            <a:r>
              <a:rPr lang="en-US" altLang="zh-CN"/>
              <a:t>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aseline="0"/>
              <a:t>处质点的振动方程</a:t>
            </a:r>
          </a:p>
        </p:txBody>
      </p:sp>
      <p:grpSp>
        <p:nvGrpSpPr>
          <p:cNvPr id="78" name="Group 27"/>
          <p:cNvGrpSpPr>
            <a:grpSpLocks/>
          </p:cNvGrpSpPr>
          <p:nvPr/>
        </p:nvGrpSpPr>
        <p:grpSpPr bwMode="auto">
          <a:xfrm>
            <a:off x="5986463" y="2767013"/>
            <a:ext cx="3182937" cy="1676400"/>
            <a:chOff x="3216" y="912"/>
            <a:chExt cx="2005" cy="1056"/>
          </a:xfrm>
        </p:grpSpPr>
        <p:pic>
          <p:nvPicPr>
            <p:cNvPr id="30739" name="Picture 2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04"/>
              <a:ext cx="1616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40" name="Line 29"/>
            <p:cNvSpPr>
              <a:spLocks noChangeShapeType="1"/>
            </p:cNvSpPr>
            <p:nvPr/>
          </p:nvSpPr>
          <p:spPr bwMode="auto">
            <a:xfrm>
              <a:off x="3408" y="1488"/>
              <a:ext cx="17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Line 30"/>
            <p:cNvSpPr>
              <a:spLocks noChangeShapeType="1"/>
            </p:cNvSpPr>
            <p:nvPr/>
          </p:nvSpPr>
          <p:spPr bwMode="auto">
            <a:xfrm flipV="1">
              <a:off x="3456" y="912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0742" name="Object 31"/>
            <p:cNvGraphicFramePr>
              <a:graphicFrameLocks noChangeAspect="1"/>
            </p:cNvGraphicFramePr>
            <p:nvPr/>
          </p:nvGraphicFramePr>
          <p:xfrm>
            <a:off x="3216" y="912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9" name="MathType 6.0 Equation" r:id="rId20" imgW="139680" imgH="164880" progId="Equation.DSMT4">
                    <p:embed/>
                  </p:oleObj>
                </mc:Choice>
                <mc:Fallback>
                  <p:oleObj name="MathType 6.0 Equation" r:id="rId20" imgW="139680" imgH="16488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12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32"/>
            <p:cNvGraphicFramePr>
              <a:graphicFrameLocks noChangeAspect="1"/>
            </p:cNvGraphicFramePr>
            <p:nvPr/>
          </p:nvGraphicFramePr>
          <p:xfrm>
            <a:off x="5045" y="1464"/>
            <a:ext cx="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0" name="Equation" r:id="rId22" imgW="101468" imgH="164885" progId="Equation.DSMT4">
                    <p:embed/>
                  </p:oleObj>
                </mc:Choice>
                <mc:Fallback>
                  <p:oleObj name="Equation" r:id="rId22" imgW="101468" imgH="164885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5" y="1464"/>
                          <a:ext cx="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" name="Text Box 33"/>
          <p:cNvSpPr txBox="1">
            <a:spLocks noChangeArrowheads="1"/>
          </p:cNvSpPr>
          <p:nvPr/>
        </p:nvSpPr>
        <p:spPr bwMode="auto">
          <a:xfrm>
            <a:off x="6927850" y="4216400"/>
            <a:ext cx="1928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振动曲线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115888" y="3446463"/>
            <a:ext cx="7270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(1)</a:t>
            </a:r>
            <a:endParaRPr lang="zh-CN" altLang="en-US"/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-114300" y="4878388"/>
            <a:ext cx="7286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(2)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75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49" grpId="0"/>
      <p:bldP spid="50" grpId="0" autoUpdateAnimBg="0"/>
      <p:bldP spid="51" grpId="0" autoUpdateAnimBg="0"/>
      <p:bldP spid="53" grpId="0" autoUpdateAnimBg="0"/>
      <p:bldP spid="76" grpId="0"/>
      <p:bldP spid="84" grpId="0" autoUpdateAnimBg="0"/>
      <p:bldP spid="8" grpId="0"/>
      <p:bldP spid="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9E7">
            <a:alpha val="501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3348038" y="33337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/>
        </p:nvGraphicFramePr>
        <p:xfrm>
          <a:off x="4633913" y="1039813"/>
          <a:ext cx="1862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Equation" r:id="rId4" imgW="1803400" imgH="393700" progId="Equation.DSMT4">
                  <p:embed/>
                </p:oleObj>
              </mc:Choice>
              <mc:Fallback>
                <p:oleObj name="Equation" r:id="rId4" imgW="18034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1039813"/>
                        <a:ext cx="1862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"/>
          <p:cNvGraphicFramePr>
            <a:graphicFrameLocks noChangeAspect="1"/>
          </p:cNvGraphicFramePr>
          <p:nvPr/>
        </p:nvGraphicFramePr>
        <p:xfrm>
          <a:off x="665163" y="860425"/>
          <a:ext cx="37861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Equation" r:id="rId6" imgW="3327400" imgH="685800" progId="Equation.DSMT4">
                  <p:embed/>
                </p:oleObj>
              </mc:Choice>
              <mc:Fallback>
                <p:oleObj name="Equation" r:id="rId6" imgW="3327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860425"/>
                        <a:ext cx="3786187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11113" y="989013"/>
            <a:ext cx="727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(3)</a:t>
            </a:r>
            <a:endParaRPr lang="zh-CN" altLang="en-US"/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227013" y="1557338"/>
            <a:ext cx="50292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反映 </a:t>
            </a:r>
            <a:r>
              <a:rPr lang="en-US" altLang="zh-C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时刻 </a:t>
            </a:r>
            <a:r>
              <a:rPr lang="en-US" altLang="zh-C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点振动位移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26988" y="2233613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波动方程的写法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6" name="Object 3"/>
          <p:cNvGraphicFramePr>
            <a:graphicFrameLocks noChangeAspect="1"/>
          </p:cNvGraphicFramePr>
          <p:nvPr/>
        </p:nvGraphicFramePr>
        <p:xfrm>
          <a:off x="2735263" y="2744788"/>
          <a:ext cx="28082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5" name="Equation" r:id="rId8" imgW="2451100" imgH="431800" progId="Equation.DSMT4">
                  <p:embed/>
                </p:oleObj>
              </mc:Choice>
              <mc:Fallback>
                <p:oleObj name="Equation" r:id="rId8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2744788"/>
                        <a:ext cx="28082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4643438" y="3508375"/>
            <a:ext cx="4146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正向传播波动方程：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auto">
          <a:xfrm>
            <a:off x="6638925" y="5588000"/>
            <a:ext cx="5461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aseline="0">
                <a:latin typeface="Symbol" panose="05050102010706020507" pitchFamily="18" charset="2"/>
                <a:sym typeface="Symbol" panose="05050102010706020507" pitchFamily="18" charset="2"/>
              </a:rPr>
              <a:t></a:t>
            </a:r>
            <a:endParaRPr lang="zh-CN" altLang="en-US" sz="3600" b="0" baseline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grpSp>
        <p:nvGrpSpPr>
          <p:cNvPr id="109" name="Group 49"/>
          <p:cNvGrpSpPr>
            <a:grpSpLocks/>
          </p:cNvGrpSpPr>
          <p:nvPr/>
        </p:nvGrpSpPr>
        <p:grpSpPr bwMode="auto">
          <a:xfrm>
            <a:off x="428625" y="5018088"/>
            <a:ext cx="3744913" cy="1768475"/>
            <a:chOff x="408" y="1842"/>
            <a:chExt cx="2359" cy="1114"/>
          </a:xfrm>
        </p:grpSpPr>
        <p:sp>
          <p:nvSpPr>
            <p:cNvPr id="32797" name="Line 16"/>
            <p:cNvSpPr>
              <a:spLocks noChangeShapeType="1"/>
            </p:cNvSpPr>
            <p:nvPr/>
          </p:nvSpPr>
          <p:spPr bwMode="auto">
            <a:xfrm>
              <a:off x="511" y="2581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2798" name="Group 42"/>
            <p:cNvGrpSpPr>
              <a:grpSpLocks/>
            </p:cNvGrpSpPr>
            <p:nvPr/>
          </p:nvGrpSpPr>
          <p:grpSpPr bwMode="auto">
            <a:xfrm>
              <a:off x="408" y="1842"/>
              <a:ext cx="2359" cy="1114"/>
              <a:chOff x="408" y="1842"/>
              <a:chExt cx="2359" cy="1114"/>
            </a:xfrm>
          </p:grpSpPr>
          <p:graphicFrame>
            <p:nvGraphicFramePr>
              <p:cNvPr id="32799" name="Object 15"/>
              <p:cNvGraphicFramePr>
                <a:graphicFrameLocks noChangeAspect="1"/>
              </p:cNvGraphicFramePr>
              <p:nvPr/>
            </p:nvGraphicFramePr>
            <p:xfrm>
              <a:off x="1568" y="1957"/>
              <a:ext cx="22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46" name="Equation" r:id="rId10" imgW="126835" imgH="139518" progId="Equation.DSMT4">
                      <p:embed/>
                    </p:oleObj>
                  </mc:Choice>
                  <mc:Fallback>
                    <p:oleObj name="Equation" r:id="rId10" imgW="126835" imgH="139518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1957"/>
                            <a:ext cx="22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0" name="Oval 18"/>
              <p:cNvSpPr>
                <a:spLocks noChangeArrowheads="1"/>
              </p:cNvSpPr>
              <p:nvPr/>
            </p:nvSpPr>
            <p:spPr bwMode="auto">
              <a:xfrm>
                <a:off x="1362" y="2325"/>
                <a:ext cx="63" cy="463"/>
              </a:xfrm>
              <a:prstGeom prst="ellipse">
                <a:avLst/>
              </a:pr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32801" name="Object 17"/>
              <p:cNvGraphicFramePr>
                <a:graphicFrameLocks noChangeAspect="1"/>
              </p:cNvGraphicFramePr>
              <p:nvPr/>
            </p:nvGraphicFramePr>
            <p:xfrm>
              <a:off x="1184" y="2293"/>
              <a:ext cx="222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47" name="Equation" r:id="rId12" imgW="152268" imgH="164957" progId="Equation.DSMT4">
                      <p:embed/>
                    </p:oleObj>
                  </mc:Choice>
                  <mc:Fallback>
                    <p:oleObj name="Equation" r:id="rId12" imgW="152268" imgH="164957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2293"/>
                            <a:ext cx="222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2" name="Object 18"/>
              <p:cNvGraphicFramePr>
                <a:graphicFrameLocks noChangeAspect="1"/>
              </p:cNvGraphicFramePr>
              <p:nvPr/>
            </p:nvGraphicFramePr>
            <p:xfrm>
              <a:off x="415" y="2609"/>
              <a:ext cx="13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48" name="Equation" r:id="rId14" imgW="215713" imgH="241091" progId="Equation.DSMT4">
                      <p:embed/>
                    </p:oleObj>
                  </mc:Choice>
                  <mc:Fallback>
                    <p:oleObj name="Equation" r:id="rId14" imgW="215713" imgH="241091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" y="2609"/>
                            <a:ext cx="135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3" name="Object 19"/>
              <p:cNvGraphicFramePr>
                <a:graphicFrameLocks noChangeAspect="1"/>
              </p:cNvGraphicFramePr>
              <p:nvPr/>
            </p:nvGraphicFramePr>
            <p:xfrm>
              <a:off x="1204" y="2629"/>
              <a:ext cx="240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49" name="Equation" r:id="rId16" imgW="126835" imgH="139518" progId="Equation.DSMT4">
                      <p:embed/>
                    </p:oleObj>
                  </mc:Choice>
                  <mc:Fallback>
                    <p:oleObj name="Equation" r:id="rId16" imgW="126835" imgH="139518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4" y="2629"/>
                            <a:ext cx="240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4" name="Line 22"/>
              <p:cNvSpPr>
                <a:spLocks noChangeShapeType="1"/>
              </p:cNvSpPr>
              <p:nvPr/>
            </p:nvSpPr>
            <p:spPr bwMode="auto">
              <a:xfrm flipV="1">
                <a:off x="511" y="2053"/>
                <a:ext cx="0" cy="52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32805" name="Object 21"/>
              <p:cNvGraphicFramePr>
                <a:graphicFrameLocks noChangeAspect="1"/>
              </p:cNvGraphicFramePr>
              <p:nvPr/>
            </p:nvGraphicFramePr>
            <p:xfrm>
              <a:off x="408" y="1842"/>
              <a:ext cx="227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50" name="Equation" r:id="rId18" imgW="139579" imgH="164957" progId="Equation.DSMT4">
                      <p:embed/>
                    </p:oleObj>
                  </mc:Choice>
                  <mc:Fallback>
                    <p:oleObj name="Equation" r:id="rId18" imgW="139579" imgH="164957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" y="1842"/>
                            <a:ext cx="227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6" name="Line 24"/>
              <p:cNvSpPr>
                <a:spLocks noChangeShapeType="1"/>
              </p:cNvSpPr>
              <p:nvPr/>
            </p:nvSpPr>
            <p:spPr bwMode="auto">
              <a:xfrm flipH="1">
                <a:off x="847" y="2101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807" name="Rectangle 25"/>
              <p:cNvSpPr>
                <a:spLocks noChangeArrowheads="1"/>
              </p:cNvSpPr>
              <p:nvPr/>
            </p:nvSpPr>
            <p:spPr bwMode="auto">
              <a:xfrm>
                <a:off x="1759" y="2629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</a:rPr>
                  <a:t>图2</a:t>
                </a:r>
              </a:p>
            </p:txBody>
          </p:sp>
          <p:graphicFrame>
            <p:nvGraphicFramePr>
              <p:cNvPr id="32808" name="Object 24"/>
              <p:cNvGraphicFramePr>
                <a:graphicFrameLocks noChangeAspect="1"/>
              </p:cNvGraphicFramePr>
              <p:nvPr/>
            </p:nvGraphicFramePr>
            <p:xfrm>
              <a:off x="2540" y="2339"/>
              <a:ext cx="227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51" name="Equation" r:id="rId20" imgW="126835" imgH="139518" progId="Equation.DSMT4">
                      <p:embed/>
                    </p:oleObj>
                  </mc:Choice>
                  <mc:Fallback>
                    <p:oleObj name="Equation" r:id="rId20" imgW="126835" imgH="139518" progId="Equation.DSMT4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0" y="2339"/>
                            <a:ext cx="227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8625" y="3460750"/>
            <a:ext cx="3790950" cy="1617663"/>
            <a:chOff x="863385" y="3261903"/>
            <a:chExt cx="3790950" cy="1617663"/>
          </a:xfrm>
        </p:grpSpPr>
        <p:sp>
          <p:nvSpPr>
            <p:cNvPr id="32786" name="Line 29"/>
            <p:cNvSpPr>
              <a:spLocks noChangeShapeType="1"/>
            </p:cNvSpPr>
            <p:nvPr/>
          </p:nvSpPr>
          <p:spPr bwMode="auto">
            <a:xfrm flipV="1">
              <a:off x="939585" y="4198528"/>
              <a:ext cx="3597275" cy="9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787" name="Line 30"/>
            <p:cNvSpPr>
              <a:spLocks noChangeShapeType="1"/>
            </p:cNvSpPr>
            <p:nvPr/>
          </p:nvSpPr>
          <p:spPr bwMode="auto">
            <a:xfrm flipH="1" flipV="1">
              <a:off x="939585" y="3369853"/>
              <a:ext cx="0" cy="838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788" name="Line 31"/>
            <p:cNvSpPr>
              <a:spLocks noChangeShapeType="1"/>
            </p:cNvSpPr>
            <p:nvPr/>
          </p:nvSpPr>
          <p:spPr bwMode="auto">
            <a:xfrm>
              <a:off x="1368210" y="3622266"/>
              <a:ext cx="1439863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2789" name="Object 29"/>
            <p:cNvGraphicFramePr>
              <a:graphicFrameLocks noChangeAspect="1"/>
            </p:cNvGraphicFramePr>
            <p:nvPr/>
          </p:nvGraphicFramePr>
          <p:xfrm>
            <a:off x="2844585" y="3377791"/>
            <a:ext cx="477838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2" name="Equation" r:id="rId22" imgW="126835" imgH="139518" progId="Equation.DSMT4">
                    <p:embed/>
                  </p:oleObj>
                </mc:Choice>
                <mc:Fallback>
                  <p:oleObj name="Equation" r:id="rId22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585" y="3377791"/>
                          <a:ext cx="477838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0" name="Oval 33"/>
            <p:cNvSpPr>
              <a:spLocks noChangeArrowheads="1"/>
            </p:cNvSpPr>
            <p:nvPr/>
          </p:nvSpPr>
          <p:spPr bwMode="auto">
            <a:xfrm>
              <a:off x="2311185" y="3802080"/>
              <a:ext cx="136525" cy="735747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32791" name="Object 31"/>
            <p:cNvGraphicFramePr>
              <a:graphicFrameLocks noChangeAspect="1"/>
            </p:cNvGraphicFramePr>
            <p:nvPr/>
          </p:nvGraphicFramePr>
          <p:xfrm>
            <a:off x="2006385" y="3750853"/>
            <a:ext cx="4984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3" name="Equation" r:id="rId24" imgW="152268" imgH="164957" progId="Equation.DSMT4">
                    <p:embed/>
                  </p:oleObj>
                </mc:Choice>
                <mc:Fallback>
                  <p:oleObj name="Equation" r:id="rId24" imgW="152268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6385" y="3750853"/>
                          <a:ext cx="4984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2" name="Object 32"/>
            <p:cNvGraphicFramePr>
              <a:graphicFrameLocks noChangeAspect="1"/>
            </p:cNvGraphicFramePr>
            <p:nvPr/>
          </p:nvGraphicFramePr>
          <p:xfrm>
            <a:off x="4160623" y="3787366"/>
            <a:ext cx="493712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4" name="Equation" r:id="rId26" imgW="126835" imgH="139518" progId="Equation.DSMT4">
                    <p:embed/>
                  </p:oleObj>
                </mc:Choice>
                <mc:Fallback>
                  <p:oleObj name="Equation" r:id="rId26" imgW="126835" imgH="139518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623" y="3787366"/>
                          <a:ext cx="493712" cy="376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3" name="Object 33"/>
            <p:cNvGraphicFramePr>
              <a:graphicFrameLocks noChangeAspect="1"/>
            </p:cNvGraphicFramePr>
            <p:nvPr/>
          </p:nvGraphicFramePr>
          <p:xfrm>
            <a:off x="938308" y="3261903"/>
            <a:ext cx="44132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5" name="Equation" r:id="rId28" imgW="139579" imgH="164957" progId="Equation.DSMT4">
                    <p:embed/>
                  </p:oleObj>
                </mc:Choice>
                <mc:Fallback>
                  <p:oleObj name="Equation" r:id="rId28" imgW="139579" imgH="164957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8308" y="3261903"/>
                          <a:ext cx="441325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4" name="Object 34"/>
            <p:cNvGraphicFramePr>
              <a:graphicFrameLocks noChangeAspect="1"/>
            </p:cNvGraphicFramePr>
            <p:nvPr/>
          </p:nvGraphicFramePr>
          <p:xfrm>
            <a:off x="863385" y="4252503"/>
            <a:ext cx="31115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6" name="Equation" r:id="rId30" imgW="215713" imgH="241091" progId="Equation.DSMT4">
                    <p:embed/>
                  </p:oleObj>
                </mc:Choice>
                <mc:Fallback>
                  <p:oleObj name="Equation" r:id="rId30" imgW="215713" imgH="241091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385" y="4252503"/>
                          <a:ext cx="31115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5" name="Object 35"/>
            <p:cNvGraphicFramePr>
              <a:graphicFrameLocks noChangeAspect="1"/>
            </p:cNvGraphicFramePr>
            <p:nvPr/>
          </p:nvGraphicFramePr>
          <p:xfrm>
            <a:off x="1982424" y="4285841"/>
            <a:ext cx="5143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7" name="Equation" r:id="rId32" imgW="126835" imgH="139518" progId="Equation.DSMT4">
                    <p:embed/>
                  </p:oleObj>
                </mc:Choice>
                <mc:Fallback>
                  <p:oleObj name="Equation" r:id="rId32" imgW="126835" imgH="139518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2424" y="4285841"/>
                          <a:ext cx="5143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6" name="Text Box 39"/>
            <p:cNvSpPr txBox="1">
              <a:spLocks noChangeArrowheads="1"/>
            </p:cNvSpPr>
            <p:nvPr/>
          </p:nvSpPr>
          <p:spPr bwMode="auto">
            <a:xfrm>
              <a:off x="2931898" y="4360453"/>
              <a:ext cx="7191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图1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34" name="Object 37"/>
          <p:cNvGraphicFramePr>
            <a:graphicFrameLocks noChangeAspect="1"/>
          </p:cNvGraphicFramePr>
          <p:nvPr/>
        </p:nvGraphicFramePr>
        <p:xfrm>
          <a:off x="4610100" y="3956050"/>
          <a:ext cx="36290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Equation" r:id="rId34" imgW="3200400" imgH="673100" progId="Equation.DSMT4">
                  <p:embed/>
                </p:oleObj>
              </mc:Choice>
              <mc:Fallback>
                <p:oleObj name="Equation" r:id="rId34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3956050"/>
                        <a:ext cx="36290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621213" y="5068888"/>
            <a:ext cx="4105275" cy="1239837"/>
            <a:chOff x="4621132" y="5069482"/>
            <a:chExt cx="4105275" cy="1239838"/>
          </a:xfrm>
        </p:grpSpPr>
        <p:graphicFrame>
          <p:nvGraphicFramePr>
            <p:cNvPr id="32784" name="Object 38"/>
            <p:cNvGraphicFramePr>
              <a:graphicFrameLocks noChangeAspect="1"/>
            </p:cNvGraphicFramePr>
            <p:nvPr/>
          </p:nvGraphicFramePr>
          <p:xfrm>
            <a:off x="4622720" y="5504457"/>
            <a:ext cx="370840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9" name="Equation" r:id="rId36" imgW="3238500" imgH="673100" progId="Equation.DSMT4">
                    <p:embed/>
                  </p:oleObj>
                </mc:Choice>
                <mc:Fallback>
                  <p:oleObj name="Equation" r:id="rId36" imgW="3238500" imgH="6731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2720" y="5504457"/>
                          <a:ext cx="3708400" cy="804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5" name="Text Box 43"/>
            <p:cNvSpPr txBox="1">
              <a:spLocks noChangeArrowheads="1"/>
            </p:cNvSpPr>
            <p:nvPr/>
          </p:nvSpPr>
          <p:spPr bwMode="auto">
            <a:xfrm>
              <a:off x="4621132" y="5069482"/>
              <a:ext cx="41052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  <a:ea typeface="楷体_GB2312" pitchFamily="49" charset="-122"/>
                </a:rPr>
                <a:t>负向传播波动方程：</a:t>
              </a:r>
              <a:endParaRPr lang="zh-CN" altLang="en-US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25438" y="2763838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Times New Roman" panose="02020603050405020304" pitchFamily="18" charset="0"/>
              </a:rPr>
              <a:t>原点振动方程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4" grpId="0"/>
      <p:bldP spid="105" grpId="0" autoUpdateAnimBg="0"/>
      <p:bldP spid="107" grpId="0" autoUpdateAnimBg="0"/>
      <p:bldP spid="108" grpId="0" autoUpdateAnimBg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9E7">
            <a:alpha val="501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141288" y="817563"/>
            <a:ext cx="363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坐标原点的振动方程</a:t>
            </a:r>
          </a:p>
        </p:txBody>
      </p:sp>
      <p:graphicFrame>
        <p:nvGraphicFramePr>
          <p:cNvPr id="34819" name="Object 4"/>
          <p:cNvGraphicFramePr>
            <a:graphicFrameLocks noChangeAspect="1"/>
          </p:cNvGraphicFramePr>
          <p:nvPr/>
        </p:nvGraphicFramePr>
        <p:xfrm>
          <a:off x="223838" y="1390650"/>
          <a:ext cx="296703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Equation" r:id="rId3" imgW="2463800" imgH="431800" progId="Equation.DSMT4">
                  <p:embed/>
                </p:oleObj>
              </mc:Choice>
              <mc:Fallback>
                <p:oleObj name="Equation" r:id="rId3" imgW="24638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1390650"/>
                        <a:ext cx="2967037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20" name="组合 18"/>
          <p:cNvGrpSpPr>
            <a:grpSpLocks/>
          </p:cNvGrpSpPr>
          <p:nvPr/>
        </p:nvGrpSpPr>
        <p:grpSpPr bwMode="auto">
          <a:xfrm>
            <a:off x="4457700" y="1101725"/>
            <a:ext cx="3886200" cy="1476375"/>
            <a:chOff x="4391980" y="1304764"/>
            <a:chExt cx="3886200" cy="1476375"/>
          </a:xfrm>
        </p:grpSpPr>
        <p:grpSp>
          <p:nvGrpSpPr>
            <p:cNvPr id="34837" name="Group 32"/>
            <p:cNvGrpSpPr>
              <a:grpSpLocks/>
            </p:cNvGrpSpPr>
            <p:nvPr/>
          </p:nvGrpSpPr>
          <p:grpSpPr bwMode="auto">
            <a:xfrm>
              <a:off x="4391980" y="1304764"/>
              <a:ext cx="3886200" cy="1268412"/>
              <a:chOff x="2836" y="1321"/>
              <a:chExt cx="2448" cy="799"/>
            </a:xfrm>
          </p:grpSpPr>
          <p:grpSp>
            <p:nvGrpSpPr>
              <p:cNvPr id="34839" name="Group 31"/>
              <p:cNvGrpSpPr>
                <a:grpSpLocks/>
              </p:cNvGrpSpPr>
              <p:nvPr/>
            </p:nvGrpSpPr>
            <p:grpSpPr bwMode="auto">
              <a:xfrm>
                <a:off x="2836" y="1321"/>
                <a:ext cx="2448" cy="658"/>
                <a:chOff x="2836" y="1321"/>
                <a:chExt cx="2448" cy="658"/>
              </a:xfrm>
            </p:grpSpPr>
            <p:sp>
              <p:nvSpPr>
                <p:cNvPr id="34842" name="Line 6"/>
                <p:cNvSpPr>
                  <a:spLocks noChangeShapeType="1"/>
                </p:cNvSpPr>
                <p:nvPr/>
              </p:nvSpPr>
              <p:spPr bwMode="auto">
                <a:xfrm>
                  <a:off x="3076" y="1897"/>
                  <a:ext cx="2208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43" name="Line 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6" y="1321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aphicFrame>
              <p:nvGraphicFramePr>
                <p:cNvPr id="34844" name="Object 7"/>
                <p:cNvGraphicFramePr>
                  <a:graphicFrameLocks noChangeAspect="1"/>
                </p:cNvGraphicFramePr>
                <p:nvPr/>
              </p:nvGraphicFramePr>
              <p:xfrm>
                <a:off x="4996" y="1658"/>
                <a:ext cx="198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872" name="Equation" r:id="rId5" imgW="126835" imgH="139518" progId="Equation.DSMT4">
                        <p:embed/>
                      </p:oleObj>
                    </mc:Choice>
                    <mc:Fallback>
                      <p:oleObj name="Equation" r:id="rId5" imgW="126835" imgH="139518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6" y="1658"/>
                              <a:ext cx="198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5" name="Object 8"/>
                <p:cNvGraphicFramePr>
                  <a:graphicFrameLocks noChangeAspect="1"/>
                </p:cNvGraphicFramePr>
                <p:nvPr/>
              </p:nvGraphicFramePr>
              <p:xfrm>
                <a:off x="2836" y="1322"/>
                <a:ext cx="204" cy="2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873" name="Equation" r:id="rId7" imgW="139579" imgH="164957" progId="Equation.DSMT4">
                        <p:embed/>
                      </p:oleObj>
                    </mc:Choice>
                    <mc:Fallback>
                      <p:oleObj name="Equation" r:id="rId7" imgW="139579" imgH="164957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36" y="1322"/>
                              <a:ext cx="204" cy="24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6" name="Object 9"/>
                <p:cNvGraphicFramePr>
                  <a:graphicFrameLocks noChangeAspect="1"/>
                </p:cNvGraphicFramePr>
                <p:nvPr/>
              </p:nvGraphicFramePr>
              <p:xfrm>
                <a:off x="2844" y="1754"/>
                <a:ext cx="206" cy="2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874" name="Equation" r:id="rId9" imgW="126835" imgH="139518" progId="Equation.DSMT4">
                        <p:embed/>
                      </p:oleObj>
                    </mc:Choice>
                    <mc:Fallback>
                      <p:oleObj name="Equation" r:id="rId9" imgW="126835" imgH="139518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44" y="1754"/>
                              <a:ext cx="206" cy="2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4847" name="Line 11"/>
                <p:cNvSpPr>
                  <a:spLocks noChangeShapeType="1"/>
                </p:cNvSpPr>
                <p:nvPr/>
              </p:nvSpPr>
              <p:spPr bwMode="auto">
                <a:xfrm>
                  <a:off x="3412" y="1513"/>
                  <a:ext cx="105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aphicFrame>
              <p:nvGraphicFramePr>
                <p:cNvPr id="34848" name="Object 11"/>
                <p:cNvGraphicFramePr>
                  <a:graphicFrameLocks noChangeAspect="1"/>
                </p:cNvGraphicFramePr>
                <p:nvPr/>
              </p:nvGraphicFramePr>
              <p:xfrm>
                <a:off x="4564" y="1418"/>
                <a:ext cx="176" cy="19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875" name="Equation" r:id="rId11" imgW="126835" imgH="139518" progId="Equation.DSMT4">
                        <p:embed/>
                      </p:oleObj>
                    </mc:Choice>
                    <mc:Fallback>
                      <p:oleObj name="Equation" r:id="rId11" imgW="126835" imgH="139518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4" y="1418"/>
                              <a:ext cx="176" cy="1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40" name="Oval 15"/>
              <p:cNvSpPr>
                <a:spLocks noChangeArrowheads="1"/>
              </p:cNvSpPr>
              <p:nvPr/>
            </p:nvSpPr>
            <p:spPr bwMode="auto">
              <a:xfrm>
                <a:off x="3880" y="1657"/>
                <a:ext cx="48" cy="4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34841" name="Rectangle 16"/>
              <p:cNvSpPr>
                <a:spLocks noChangeArrowheads="1"/>
              </p:cNvSpPr>
              <p:nvPr/>
            </p:nvSpPr>
            <p:spPr bwMode="auto">
              <a:xfrm>
                <a:off x="3899" y="153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i="1" baseline="0"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aphicFrame>
          <p:nvGraphicFramePr>
            <p:cNvPr id="34838" name="Object 16"/>
            <p:cNvGraphicFramePr>
              <a:graphicFrameLocks noChangeAspect="1"/>
            </p:cNvGraphicFramePr>
            <p:nvPr/>
          </p:nvGraphicFramePr>
          <p:xfrm>
            <a:off x="6009643" y="2438239"/>
            <a:ext cx="311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6" name="Equation" r:id="rId13" imgW="126835" imgH="139518" progId="Equation.DSMT4">
                    <p:embed/>
                  </p:oleObj>
                </mc:Choice>
                <mc:Fallback>
                  <p:oleObj name="Equation" r:id="rId13" imgW="126835" imgH="139518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9643" y="2438239"/>
                          <a:ext cx="31115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31"/>
          <p:cNvSpPr>
            <a:spLocks noChangeArrowheads="1"/>
          </p:cNvSpPr>
          <p:nvPr/>
        </p:nvSpPr>
        <p:spPr bwMode="auto">
          <a:xfrm>
            <a:off x="180975" y="1855788"/>
            <a:ext cx="33829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i="1">
                <a:solidFill>
                  <a:srgbClr val="FF0000"/>
                </a:solidFill>
              </a:rPr>
              <a:t>P</a:t>
            </a:r>
            <a:r>
              <a:rPr lang="zh-CN" altLang="en-US" sz="4000">
                <a:solidFill>
                  <a:srgbClr val="FF0000"/>
                </a:solidFill>
              </a:rPr>
              <a:t>点</a:t>
            </a:r>
            <a:r>
              <a:rPr lang="zh-CN" altLang="en-US" sz="4000"/>
              <a:t>重复</a:t>
            </a:r>
            <a:r>
              <a:rPr lang="en-US" altLang="zh-CN" sz="4000" i="1"/>
              <a:t>O</a:t>
            </a:r>
            <a:r>
              <a:rPr lang="zh-CN" altLang="en-US" sz="4000"/>
              <a:t>点振动</a:t>
            </a:r>
          </a:p>
        </p:txBody>
      </p:sp>
      <p:graphicFrame>
        <p:nvGraphicFramePr>
          <p:cNvPr id="23" name="Object 33"/>
          <p:cNvGraphicFramePr>
            <a:graphicFrameLocks noChangeAspect="1"/>
          </p:cNvGraphicFramePr>
          <p:nvPr/>
        </p:nvGraphicFramePr>
        <p:xfrm>
          <a:off x="1681163" y="2359025"/>
          <a:ext cx="12922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15" imgW="342799" imgH="285660" progId="Equation.DSMT4">
                  <p:embed/>
                </p:oleObj>
              </mc:Choice>
              <mc:Fallback>
                <p:oleObj name="Equation" r:id="rId15" imgW="342799" imgH="28566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359025"/>
                        <a:ext cx="129222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141288" y="2546350"/>
            <a:ext cx="1555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延迟时间</a:t>
            </a:r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/>
        </p:nvGraphicFramePr>
        <p:xfrm>
          <a:off x="3090863" y="3254375"/>
          <a:ext cx="39925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17" imgW="3124200" imgH="673100" progId="Equation.DSMT4">
                  <p:embed/>
                </p:oleObj>
              </mc:Choice>
              <mc:Fallback>
                <p:oleObj name="Equation" r:id="rId17" imgW="3124200" imgH="673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3254375"/>
                        <a:ext cx="39925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130175" y="3435350"/>
            <a:ext cx="469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任意</a:t>
            </a:r>
            <a:r>
              <a:rPr lang="en-US" altLang="zh-CN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点振动方程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180975" y="4041775"/>
            <a:ext cx="46974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点振动状态</a:t>
            </a:r>
            <a:r>
              <a:rPr lang="en-US" altLang="zh-CN" baseline="0"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位相</a:t>
            </a:r>
            <a:r>
              <a:rPr lang="en-US" altLang="zh-CN" baseline="0">
                <a:latin typeface="Times New Roman" panose="02020603050405020304" pitchFamily="18" charset="0"/>
              </a:rPr>
              <a:t>)</a:t>
            </a:r>
            <a:r>
              <a:rPr lang="zh-CN" altLang="en-US" baseline="0">
                <a:latin typeface="Times New Roman" panose="02020603050405020304" pitchFamily="18" charset="0"/>
              </a:rPr>
              <a:t>的延迟</a:t>
            </a:r>
          </a:p>
        </p:txBody>
      </p:sp>
      <p:graphicFrame>
        <p:nvGraphicFramePr>
          <p:cNvPr id="29" name="Object 27"/>
          <p:cNvGraphicFramePr>
            <a:graphicFrameLocks noChangeAspect="1"/>
          </p:cNvGraphicFramePr>
          <p:nvPr/>
        </p:nvGraphicFramePr>
        <p:xfrm>
          <a:off x="201613" y="4652963"/>
          <a:ext cx="53070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19" imgW="4152900" imgH="393700" progId="Equation.DSMT4">
                  <p:embed/>
                </p:oleObj>
              </mc:Choice>
              <mc:Fallback>
                <p:oleObj name="Equation" r:id="rId19" imgW="4152900" imgH="3937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4652963"/>
                        <a:ext cx="53070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3187700" y="5408613"/>
            <a:ext cx="2236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时间差，</a:t>
            </a:r>
            <a:r>
              <a:rPr lang="el-GR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9" name="Rectangle 3"/>
          <p:cNvSpPr>
            <a:spLocks noChangeArrowheads="1"/>
          </p:cNvSpPr>
          <p:nvPr/>
        </p:nvSpPr>
        <p:spPr bwMode="auto">
          <a:xfrm>
            <a:off x="125413" y="241300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关于波动方程的位相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7124700" y="3440113"/>
            <a:ext cx="1866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波动方程</a:t>
            </a:r>
            <a:r>
              <a:rPr lang="en-US" altLang="zh-CN" baseline="0">
                <a:latin typeface="Times New Roman" panose="02020603050405020304" pitchFamily="18" charset="0"/>
              </a:rPr>
              <a:t>)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1223963" y="5192713"/>
            <a:ext cx="24479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35"/>
          <p:cNvCxnSpPr>
            <a:cxnSpLocks noChangeShapeType="1"/>
          </p:cNvCxnSpPr>
          <p:nvPr/>
        </p:nvCxnSpPr>
        <p:spPr bwMode="auto">
          <a:xfrm>
            <a:off x="4011613" y="5192713"/>
            <a:ext cx="1497012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" name="Object 27"/>
          <p:cNvGraphicFramePr>
            <a:graphicFrameLocks noChangeAspect="1"/>
          </p:cNvGraphicFramePr>
          <p:nvPr/>
        </p:nvGraphicFramePr>
        <p:xfrm>
          <a:off x="890588" y="5421313"/>
          <a:ext cx="14112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21" imgW="1104900" imgH="304800" progId="Equation.DSMT4">
                  <p:embed/>
                </p:oleObj>
              </mc:Choice>
              <mc:Fallback>
                <p:oleObj name="Equation" r:id="rId21" imgW="1104900" imgH="304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421313"/>
                        <a:ext cx="14112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7"/>
          <p:cNvGraphicFramePr>
            <a:graphicFrameLocks noChangeAspect="1"/>
          </p:cNvGraphicFramePr>
          <p:nvPr/>
        </p:nvGraphicFramePr>
        <p:xfrm>
          <a:off x="890588" y="5926138"/>
          <a:ext cx="18494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23" imgW="1447172" imgH="672808" progId="Equation.DSMT4">
                  <p:embed/>
                </p:oleObj>
              </mc:Choice>
              <mc:Fallback>
                <p:oleObj name="Equation" r:id="rId23" imgW="1447172" imgH="672808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926138"/>
                        <a:ext cx="18494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187700" y="6072188"/>
            <a:ext cx="20304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波程差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829300" y="5640388"/>
            <a:ext cx="3302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l-GR" i="1" baseline="0"/>
              <a:t>Δφ</a:t>
            </a:r>
            <a:r>
              <a:rPr lang="zh-CN" altLang="en-US" baseline="0"/>
              <a:t>为</a:t>
            </a:r>
            <a:r>
              <a:rPr lang="zh-CN" altLang="en-US" baseline="0">
                <a:solidFill>
                  <a:srgbClr val="FF0000"/>
                </a:solidFill>
              </a:rPr>
              <a:t>负</a:t>
            </a:r>
            <a:r>
              <a:rPr lang="zh-CN" altLang="en-US" baseline="0"/>
              <a:t>表示</a:t>
            </a:r>
            <a:r>
              <a:rPr lang="zh-CN" altLang="en-US" baseline="0">
                <a:solidFill>
                  <a:srgbClr val="FF0000"/>
                </a:solidFill>
              </a:rPr>
              <a:t>延迟，</a:t>
            </a:r>
            <a:r>
              <a:rPr lang="el-GR" i="1" baseline="0">
                <a:solidFill>
                  <a:srgbClr val="FF0000"/>
                </a:solidFill>
              </a:rPr>
              <a:t> </a:t>
            </a:r>
            <a:endParaRPr lang="en-US" i="1" baseline="0">
              <a:solidFill>
                <a:srgbClr val="FF0000"/>
              </a:solidFill>
            </a:endParaRPr>
          </a:p>
          <a:p>
            <a:r>
              <a:rPr lang="el-GR" i="1" baseline="0"/>
              <a:t>Δφ</a:t>
            </a:r>
            <a:r>
              <a:rPr lang="zh-CN" altLang="en-US" baseline="0"/>
              <a:t>为</a:t>
            </a:r>
            <a:r>
              <a:rPr lang="zh-CN" altLang="en-US" baseline="0">
                <a:solidFill>
                  <a:srgbClr val="FF0000"/>
                </a:solidFill>
              </a:rPr>
              <a:t>正</a:t>
            </a:r>
            <a:r>
              <a:rPr lang="zh-CN" altLang="en-US" baseline="0"/>
              <a:t>表示</a:t>
            </a:r>
            <a:r>
              <a:rPr lang="zh-CN" altLang="en-US" baseline="0">
                <a:solidFill>
                  <a:srgbClr val="FF0000"/>
                </a:solidFill>
              </a:rPr>
              <a:t>提前</a:t>
            </a:r>
            <a:endParaRPr lang="en-US" baseline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7" grpId="0" autoUpdateAnimBg="0"/>
      <p:bldP spid="28" grpId="0" autoUpdateAnimBg="0"/>
      <p:bldP spid="31" grpId="0"/>
      <p:bldP spid="33" grpId="0"/>
      <p:bldP spid="4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19138" y="1233488"/>
            <a:ext cx="7165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波动：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振动的传播</a:t>
            </a:r>
            <a:r>
              <a:rPr lang="zh-CN" altLang="en-US" baseline="0">
                <a:latin typeface="Times New Roman" panose="02020603050405020304" pitchFamily="18" charset="0"/>
              </a:rPr>
              <a:t>，是物质运动的一种形态。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116013" y="2060575"/>
            <a:ext cx="22098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机械波 </a:t>
            </a:r>
            <a:r>
              <a:rPr lang="zh-CN" altLang="en-US" sz="3200" baseline="0">
                <a:latin typeface="Times New Roman" panose="02020603050405020304" pitchFamily="18" charset="0"/>
              </a:rPr>
              <a:t>  </a:t>
            </a:r>
            <a:r>
              <a:rPr lang="zh-CN" altLang="en-US" sz="3200" b="0" baseline="0">
                <a:latin typeface="Times New Roman" panose="02020603050405020304" pitchFamily="18" charset="0"/>
              </a:rPr>
              <a:t>    </a:t>
            </a:r>
            <a:r>
              <a:rPr lang="zh-CN" altLang="en-US" baseline="0">
                <a:latin typeface="Times New Roman" panose="02020603050405020304" pitchFamily="18" charset="0"/>
              </a:rPr>
              <a:t>电磁波</a:t>
            </a:r>
            <a:r>
              <a:rPr lang="zh-CN" altLang="en-US" sz="2400" baseline="0">
                <a:latin typeface="Times New Roman" panose="02020603050405020304" pitchFamily="18" charset="0"/>
              </a:rPr>
              <a:t>                                          </a:t>
            </a:r>
            <a:r>
              <a:rPr lang="zh-CN" altLang="en-US" baseline="0">
                <a:latin typeface="Times New Roman" panose="02020603050405020304" pitchFamily="18" charset="0"/>
              </a:rPr>
              <a:t>物质波</a:t>
            </a:r>
            <a:r>
              <a:rPr lang="zh-CN" altLang="en-US" b="0" baseline="0">
                <a:latin typeface="Times New Roman" panose="02020603050405020304" pitchFamily="18" charset="0"/>
              </a:rPr>
              <a:t>            </a:t>
            </a:r>
            <a:r>
              <a:rPr lang="zh-CN" altLang="en-US" sz="2400" b="0" baseline="0">
                <a:latin typeface="Times New Roman" panose="02020603050405020304" pitchFamily="18" charset="0"/>
              </a:rPr>
              <a:t>         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341688" y="2528888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本质不同，但具有共同特征：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033463" y="3717925"/>
            <a:ext cx="580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1.  </a:t>
            </a:r>
            <a:r>
              <a:rPr lang="zh-CN" altLang="en-US" baseline="0">
                <a:latin typeface="Times New Roman" panose="02020603050405020304" pitchFamily="18" charset="0"/>
              </a:rPr>
              <a:t>都是由物质间的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相互影响</a:t>
            </a:r>
            <a:r>
              <a:rPr lang="zh-CN" altLang="en-US" baseline="0">
                <a:latin typeface="Times New Roman" panose="02020603050405020304" pitchFamily="18" charset="0"/>
              </a:rPr>
              <a:t>引起的</a:t>
            </a:r>
          </a:p>
        </p:txBody>
      </p:sp>
      <p:sp>
        <p:nvSpPr>
          <p:cNvPr id="5126" name="AutoShape 6"/>
          <p:cNvSpPr>
            <a:spLocks/>
          </p:cNvSpPr>
          <p:nvPr/>
        </p:nvSpPr>
        <p:spPr bwMode="auto">
          <a:xfrm>
            <a:off x="719138" y="2349500"/>
            <a:ext cx="263525" cy="996950"/>
          </a:xfrm>
          <a:prstGeom prst="leftBrace">
            <a:avLst>
              <a:gd name="adj1" fmla="val 3152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5400" b="0" baseline="0">
              <a:latin typeface="Times New Roman" panose="02020603050405020304" pitchFamily="18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2422525" y="2354263"/>
            <a:ext cx="9620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4400" baseline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33463" y="4365625"/>
            <a:ext cx="6923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2.  </a:t>
            </a:r>
            <a:r>
              <a:rPr lang="zh-CN" altLang="en-US" baseline="0">
                <a:latin typeface="Times New Roman" panose="02020603050405020304" pitchFamily="18" charset="0"/>
              </a:rPr>
              <a:t>以有限的速度传播，伴随着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能量</a:t>
            </a:r>
            <a:r>
              <a:rPr lang="zh-CN" altLang="en-US" baseline="0">
                <a:latin typeface="Times New Roman" panose="02020603050405020304" pitchFamily="18" charset="0"/>
              </a:rPr>
              <a:t>的传递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022350" y="4992688"/>
            <a:ext cx="6178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3.  </a:t>
            </a:r>
            <a:r>
              <a:rPr lang="zh-CN" altLang="en-US" baseline="0">
                <a:latin typeface="Times New Roman" panose="02020603050405020304" pitchFamily="18" charset="0"/>
              </a:rPr>
              <a:t>都有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干涉、衍射</a:t>
            </a:r>
            <a:r>
              <a:rPr lang="zh-CN" altLang="en-US" baseline="0">
                <a:latin typeface="Times New Roman" panose="02020603050405020304" pitchFamily="18" charset="0"/>
              </a:rPr>
              <a:t>现象</a:t>
            </a:r>
            <a:r>
              <a:rPr lang="zh-CN" altLang="en-US" b="0" baseline="0">
                <a:latin typeface="Times New Roman" panose="02020603050405020304" pitchFamily="18" charset="0"/>
              </a:rPr>
              <a:t>，</a:t>
            </a:r>
            <a:r>
              <a:rPr lang="zh-CN" altLang="en-US" baseline="0">
                <a:latin typeface="Times New Roman" panose="02020603050405020304" pitchFamily="18" charset="0"/>
              </a:rPr>
              <a:t>横波有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偏振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1022350" y="5646738"/>
            <a:ext cx="7005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4.  </a:t>
            </a:r>
            <a:r>
              <a:rPr lang="zh-CN" altLang="en-US" baseline="0">
                <a:latin typeface="Times New Roman" panose="02020603050405020304" pitchFamily="18" charset="0"/>
              </a:rPr>
              <a:t>服从共同的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数学规律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614738" y="368300"/>
            <a:ext cx="2036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aseline="0">
                <a:ea typeface="隶书" panose="02010509060101010101" pitchFamily="49" charset="-122"/>
              </a:rPr>
              <a:t>前言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autoUpdateAnimBg="0"/>
      <p:bldP spid="5124" grpId="0" autoUpdateAnimBg="0"/>
      <p:bldP spid="5125" grpId="0" autoUpdateAnimBg="0"/>
      <p:bldP spid="5126" grpId="0" animBg="1" autoUpdateAnimBg="0"/>
      <p:bldP spid="5127" grpId="0" autoUpdateAnimBg="0"/>
      <p:bldP spid="5128" grpId="0" autoUpdateAnimBg="0"/>
      <p:bldP spid="5129" grpId="0" autoUpdateAnimBg="0"/>
      <p:bldP spid="5130" grpId="0" autoUpdateAnimBg="0"/>
      <p:bldP spid="513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4751388" y="434975"/>
            <a:ext cx="4429125" cy="2057400"/>
            <a:chOff x="3117" y="432"/>
            <a:chExt cx="2790" cy="1296"/>
          </a:xfrm>
        </p:grpSpPr>
        <p:pic>
          <p:nvPicPr>
            <p:cNvPr id="3588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7"/>
              <a:ext cx="23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86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595" cy="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9" name="Object 8"/>
            <p:cNvGraphicFramePr>
              <a:graphicFrameLocks noChangeAspect="1"/>
            </p:cNvGraphicFramePr>
            <p:nvPr/>
          </p:nvGraphicFramePr>
          <p:xfrm>
            <a:off x="3366" y="432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5" name="Equation" r:id="rId5" imgW="431613" imgH="203112" progId="Equation.DSMT4">
                    <p:embed/>
                  </p:oleObj>
                </mc:Choice>
                <mc:Fallback>
                  <p:oleObj name="Equation" r:id="rId5" imgW="431613" imgH="203112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32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0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6" name="Equation" r:id="rId7" imgW="431425" imgH="177646" progId="Equation.DSMT4">
                    <p:embed/>
                  </p:oleObj>
                </mc:Choice>
                <mc:Fallback>
                  <p:oleObj name="Equation" r:id="rId7" imgW="431425" imgH="177646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1" name="Object 10"/>
            <p:cNvGraphicFramePr>
              <a:graphicFrameLocks noChangeAspect="1"/>
            </p:cNvGraphicFramePr>
            <p:nvPr/>
          </p:nvGraphicFramePr>
          <p:xfrm>
            <a:off x="3117" y="921"/>
            <a:ext cx="18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7" name="公式" r:id="rId9" imgW="241091" imgH="177646" progId="Equation.3">
                    <p:embed/>
                  </p:oleObj>
                </mc:Choice>
                <mc:Fallback>
                  <p:oleObj name="公式" r:id="rId9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" y="921"/>
                          <a:ext cx="18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2" name="Object 11"/>
            <p:cNvGraphicFramePr>
              <a:graphicFrameLocks noChangeAspect="1"/>
            </p:cNvGraphicFramePr>
            <p:nvPr/>
          </p:nvGraphicFramePr>
          <p:xfrm>
            <a:off x="3212" y="740"/>
            <a:ext cx="109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8" name="Equation" r:id="rId11" imgW="114151" imgH="164885" progId="Equation.DSMT4">
                    <p:embed/>
                  </p:oleObj>
                </mc:Choice>
                <mc:Fallback>
                  <p:oleObj name="Equation" r:id="rId11" imgW="114151" imgH="16488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" y="740"/>
                          <a:ext cx="109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9" name="公式" r:id="rId13" imgW="126725" imgH="177415" progId="Equation.3">
                    <p:embed/>
                  </p:oleObj>
                </mc:Choice>
                <mc:Fallback>
                  <p:oleObj name="公式" r:id="rId13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0" name="公式" r:id="rId15" imgW="126780" imgH="164814" progId="Equation.3">
                    <p:embed/>
                  </p:oleObj>
                </mc:Choice>
                <mc:Fallback>
                  <p:oleObj name="公式" r:id="rId15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1" name="公式" r:id="rId17" imgW="126725" imgH="177415" progId="Equation.3">
                    <p:embed/>
                  </p:oleObj>
                </mc:Choice>
                <mc:Fallback>
                  <p:oleObj name="公式" r:id="rId17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2" name="公式" r:id="rId19" imgW="126725" imgH="177415" progId="Equation.3">
                    <p:embed/>
                  </p:oleObj>
                </mc:Choice>
                <mc:Fallback>
                  <p:oleObj name="公式" r:id="rId19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3" name="公式" r:id="rId21" imgW="190335" imgH="164957" progId="Equation.3">
                    <p:embed/>
                  </p:oleObj>
                </mc:Choice>
                <mc:Fallback>
                  <p:oleObj name="公式" r:id="rId21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4" name="公式" r:id="rId23" imgW="190335" imgH="164957" progId="Equation.3">
                    <p:embed/>
                  </p:oleObj>
                </mc:Choice>
                <mc:Fallback>
                  <p:oleObj name="公式" r:id="rId23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9" name="Line 18"/>
            <p:cNvSpPr>
              <a:spLocks noChangeShapeType="1"/>
            </p:cNvSpPr>
            <p:nvPr/>
          </p:nvSpPr>
          <p:spPr bwMode="auto">
            <a:xfrm>
              <a:off x="4161" y="716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900" name="Object 19"/>
            <p:cNvGraphicFramePr>
              <a:graphicFrameLocks noChangeAspect="1"/>
            </p:cNvGraphicFramePr>
            <p:nvPr/>
          </p:nvGraphicFramePr>
          <p:xfrm>
            <a:off x="4043" y="490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5" name="Equation" r:id="rId25" imgW="774028" imgH="177646" progId="Equation.DSMT4">
                    <p:embed/>
                  </p:oleObj>
                </mc:Choice>
                <mc:Fallback>
                  <p:oleObj name="Equation" r:id="rId25" imgW="774028" imgH="177646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490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76" name="Group 20"/>
          <p:cNvGrpSpPr>
            <a:grpSpLocks/>
          </p:cNvGrpSpPr>
          <p:nvPr/>
        </p:nvGrpSpPr>
        <p:grpSpPr bwMode="auto">
          <a:xfrm>
            <a:off x="5060950" y="1349375"/>
            <a:ext cx="1347788" cy="1066800"/>
            <a:chOff x="3216" y="720"/>
            <a:chExt cx="849" cy="672"/>
          </a:xfrm>
        </p:grpSpPr>
        <p:sp>
          <p:nvSpPr>
            <p:cNvPr id="35880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2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6" name="公式" r:id="rId27" imgW="139700" imgH="139700" progId="Equation.3">
                    <p:embed/>
                  </p:oleObj>
                </mc:Choice>
                <mc:Fallback>
                  <p:oleObj name="公式" r:id="rId27" imgW="139700" imgH="1397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3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7" name="公式" r:id="rId29" imgW="152268" imgH="164957" progId="Equation.3">
                    <p:embed/>
                  </p:oleObj>
                </mc:Choice>
                <mc:Fallback>
                  <p:oleObj name="公式" r:id="rId29" imgW="152268" imgH="164957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323850" y="80963"/>
            <a:ext cx="3225800" cy="635000"/>
            <a:chOff x="192" y="240"/>
            <a:chExt cx="2032" cy="400"/>
          </a:xfrm>
        </p:grpSpPr>
        <p:sp>
          <p:nvSpPr>
            <p:cNvPr id="35878" name="Text Box 26"/>
            <p:cNvSpPr txBox="1">
              <a:spLocks noChangeArrowheads="1"/>
            </p:cNvSpPr>
            <p:nvPr/>
          </p:nvSpPr>
          <p:spPr bwMode="auto">
            <a:xfrm>
              <a:off x="192" y="240"/>
              <a:ext cx="203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>
                  <a:ea typeface="黑体" panose="02010609060101010101" pitchFamily="49" charset="-122"/>
                </a:rPr>
                <a:t>例</a:t>
              </a:r>
              <a:r>
                <a:rPr lang="en-US" altLang="zh-CN" sz="4000">
                  <a:ea typeface="黑体" panose="02010609060101010101" pitchFamily="49" charset="-122"/>
                </a:rPr>
                <a:t>4.</a:t>
              </a:r>
              <a:r>
                <a:rPr lang="en-US" altLang="zh-CN" sz="4000"/>
                <a:t>           </a:t>
              </a:r>
              <a:r>
                <a:rPr lang="zh-CN" altLang="en-US" sz="4000"/>
                <a:t>波形如图</a:t>
              </a:r>
            </a:p>
          </p:txBody>
        </p:sp>
        <p:graphicFrame>
          <p:nvGraphicFramePr>
            <p:cNvPr id="35879" name="Object 27"/>
            <p:cNvGraphicFramePr>
              <a:graphicFrameLocks noChangeAspect="1"/>
            </p:cNvGraphicFramePr>
            <p:nvPr/>
          </p:nvGraphicFramePr>
          <p:xfrm>
            <a:off x="723" y="330"/>
            <a:ext cx="55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" name="Equation" r:id="rId31" imgW="228532" imgH="76140" progId="Equation.DSMT4">
                    <p:embed/>
                  </p:oleObj>
                </mc:Choice>
                <mc:Fallback>
                  <p:oleObj name="Equation" r:id="rId31" imgW="228532" imgH="7614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" y="330"/>
                          <a:ext cx="55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84" name="Object 28"/>
          <p:cNvGraphicFramePr>
            <a:graphicFrameLocks noChangeAspect="1"/>
          </p:cNvGraphicFramePr>
          <p:nvPr/>
        </p:nvGraphicFramePr>
        <p:xfrm>
          <a:off x="1430338" y="2300288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" name="Equation" r:id="rId33" imgW="590511" imgH="95310" progId="Equation.DSMT4">
                  <p:embed/>
                </p:oleObj>
              </mc:Choice>
              <mc:Fallback>
                <p:oleObj name="Equation" r:id="rId33" imgW="590511" imgH="9531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300288"/>
                        <a:ext cx="16605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5" name="Object 29"/>
          <p:cNvGraphicFramePr>
            <a:graphicFrameLocks noChangeAspect="1"/>
          </p:cNvGraphicFramePr>
          <p:nvPr/>
        </p:nvGraphicFramePr>
        <p:xfrm>
          <a:off x="2981325" y="2308225"/>
          <a:ext cx="18272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0" name="Equation" r:id="rId35" imgW="609690" imgH="76140" progId="Equation.DSMT4">
                  <p:embed/>
                </p:oleObj>
              </mc:Choice>
              <mc:Fallback>
                <p:oleObj name="Equation" r:id="rId35" imgW="609690" imgH="761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325" y="2308225"/>
                        <a:ext cx="18272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6" name="Object 30"/>
          <p:cNvGraphicFramePr>
            <a:graphicFrameLocks noChangeAspect="1"/>
          </p:cNvGraphicFramePr>
          <p:nvPr/>
        </p:nvGraphicFramePr>
        <p:xfrm>
          <a:off x="1517650" y="2670175"/>
          <a:ext cx="27495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1" name="Equation" r:id="rId37" imgW="1124023" imgH="304830" progId="Equation.DSMT4">
                  <p:embed/>
                </p:oleObj>
              </mc:Choice>
              <mc:Fallback>
                <p:oleObj name="Equation" r:id="rId37" imgW="1124023" imgH="3048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2670175"/>
                        <a:ext cx="27495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7" name="Object 31"/>
          <p:cNvGraphicFramePr>
            <a:graphicFrameLocks noChangeAspect="1"/>
          </p:cNvGraphicFramePr>
          <p:nvPr/>
        </p:nvGraphicFramePr>
        <p:xfrm>
          <a:off x="619125" y="3590925"/>
          <a:ext cx="2997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2" name="Equation" r:id="rId39" imgW="1266923" imgH="304830" progId="Equation.DSMT4">
                  <p:embed/>
                </p:oleObj>
              </mc:Choice>
              <mc:Fallback>
                <p:oleObj name="Equation" r:id="rId39" imgW="1266923" imgH="30483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590925"/>
                        <a:ext cx="2997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8" name="Group 32"/>
          <p:cNvGrpSpPr>
            <a:grpSpLocks/>
          </p:cNvGrpSpPr>
          <p:nvPr/>
        </p:nvGrpSpPr>
        <p:grpSpPr bwMode="auto">
          <a:xfrm>
            <a:off x="1476375" y="1162050"/>
            <a:ext cx="3263900" cy="600075"/>
            <a:chOff x="288" y="2400"/>
            <a:chExt cx="1922" cy="378"/>
          </a:xfrm>
        </p:grpSpPr>
        <p:sp>
          <p:nvSpPr>
            <p:cNvPr id="35876" name="Text Box 33"/>
            <p:cNvSpPr txBox="1">
              <a:spLocks noChangeArrowheads="1"/>
            </p:cNvSpPr>
            <p:nvPr/>
          </p:nvSpPr>
          <p:spPr bwMode="auto">
            <a:xfrm>
              <a:off x="288" y="2400"/>
              <a:ext cx="19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先写    点振动方程</a:t>
              </a:r>
            </a:p>
          </p:txBody>
        </p:sp>
        <p:graphicFrame>
          <p:nvGraphicFramePr>
            <p:cNvPr id="35877" name="Object 34"/>
            <p:cNvGraphicFramePr>
              <a:graphicFrameLocks noChangeAspect="1"/>
            </p:cNvGraphicFramePr>
            <p:nvPr/>
          </p:nvGraphicFramePr>
          <p:xfrm>
            <a:off x="731" y="2507"/>
            <a:ext cx="26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3" name="Equation" r:id="rId41" imgW="19179" imgH="38070" progId="Equation.DSMT4">
                    <p:embed/>
                  </p:oleObj>
                </mc:Choice>
                <mc:Fallback>
                  <p:oleObj name="Equation" r:id="rId41" imgW="19179" imgH="3807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2507"/>
                          <a:ext cx="26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91" name="Object 35"/>
          <p:cNvGraphicFramePr>
            <a:graphicFrameLocks noChangeAspect="1"/>
          </p:cNvGraphicFramePr>
          <p:nvPr/>
        </p:nvGraphicFramePr>
        <p:xfrm>
          <a:off x="4862513" y="3724275"/>
          <a:ext cx="6286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4" name="Equation" r:id="rId43" imgW="57268" imgH="123930" progId="Equation.DSMT4">
                  <p:embed/>
                </p:oleObj>
              </mc:Choice>
              <mc:Fallback>
                <p:oleObj name="Equation" r:id="rId43" imgW="57268" imgH="12393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3724275"/>
                        <a:ext cx="6286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92" name="Oval 36"/>
          <p:cNvSpPr>
            <a:spLocks noChangeArrowheads="1"/>
          </p:cNvSpPr>
          <p:nvPr/>
        </p:nvSpPr>
        <p:spPr bwMode="auto">
          <a:xfrm>
            <a:off x="6781800" y="3052763"/>
            <a:ext cx="1676400" cy="16764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1893" name="Line 37"/>
          <p:cNvSpPr>
            <a:spLocks noChangeShapeType="1"/>
          </p:cNvSpPr>
          <p:nvPr/>
        </p:nvSpPr>
        <p:spPr bwMode="auto">
          <a:xfrm>
            <a:off x="6553200" y="3890963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Line 38"/>
          <p:cNvSpPr>
            <a:spLocks noChangeShapeType="1"/>
          </p:cNvSpPr>
          <p:nvPr/>
        </p:nvSpPr>
        <p:spPr bwMode="auto">
          <a:xfrm flipV="1">
            <a:off x="7620000" y="3205163"/>
            <a:ext cx="4572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Line 39"/>
          <p:cNvSpPr>
            <a:spLocks noChangeShapeType="1"/>
          </p:cNvSpPr>
          <p:nvPr/>
        </p:nvSpPr>
        <p:spPr bwMode="auto">
          <a:xfrm flipV="1">
            <a:off x="8077200" y="32051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96" name="Group 40"/>
          <p:cNvGrpSpPr>
            <a:grpSpLocks/>
          </p:cNvGrpSpPr>
          <p:nvPr/>
        </p:nvGrpSpPr>
        <p:grpSpPr bwMode="auto">
          <a:xfrm>
            <a:off x="7772400" y="3814763"/>
            <a:ext cx="381000" cy="152400"/>
            <a:chOff x="2544" y="3408"/>
            <a:chExt cx="240" cy="96"/>
          </a:xfrm>
        </p:grpSpPr>
        <p:sp>
          <p:nvSpPr>
            <p:cNvPr id="35874" name="Oval 41"/>
            <p:cNvSpPr>
              <a:spLocks noChangeArrowheads="1"/>
            </p:cNvSpPr>
            <p:nvPr/>
          </p:nvSpPr>
          <p:spPr bwMode="auto">
            <a:xfrm>
              <a:off x="2688" y="34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sp>
          <p:nvSpPr>
            <p:cNvPr id="35875" name="Line 42"/>
            <p:cNvSpPr>
              <a:spLocks noChangeShapeType="1"/>
            </p:cNvSpPr>
            <p:nvPr/>
          </p:nvSpPr>
          <p:spPr bwMode="auto">
            <a:xfrm flipH="1">
              <a:off x="2544" y="3456"/>
              <a:ext cx="14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1899" name="Object 43"/>
          <p:cNvGraphicFramePr>
            <a:graphicFrameLocks noChangeAspect="1"/>
          </p:cNvGraphicFramePr>
          <p:nvPr/>
        </p:nvGraphicFramePr>
        <p:xfrm>
          <a:off x="8120063" y="3268663"/>
          <a:ext cx="26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5" name="公式" r:id="rId45" imgW="164957" imgH="406048" progId="Equation.3">
                  <p:embed/>
                </p:oleObj>
              </mc:Choice>
              <mc:Fallback>
                <p:oleObj name="公式" r:id="rId45" imgW="164957" imgH="406048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063" y="3268663"/>
                        <a:ext cx="26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0" name="Freeform 44"/>
          <p:cNvSpPr>
            <a:spLocks/>
          </p:cNvSpPr>
          <p:nvPr/>
        </p:nvSpPr>
        <p:spPr bwMode="auto">
          <a:xfrm>
            <a:off x="7848600" y="35861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1" name="Freeform 45"/>
          <p:cNvSpPr>
            <a:spLocks/>
          </p:cNvSpPr>
          <p:nvPr/>
        </p:nvSpPr>
        <p:spPr bwMode="auto">
          <a:xfrm rot="-1466637">
            <a:off x="8153400" y="29765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902" name="Object 46"/>
          <p:cNvGraphicFramePr>
            <a:graphicFrameLocks noChangeAspect="1"/>
          </p:cNvGraphicFramePr>
          <p:nvPr/>
        </p:nvGraphicFramePr>
        <p:xfrm>
          <a:off x="8305800" y="2976563"/>
          <a:ext cx="3048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6" name="Equation" r:id="rId47" imgW="152334" imgH="139639" progId="Equation.DSMT4">
                  <p:embed/>
                </p:oleObj>
              </mc:Choice>
              <mc:Fallback>
                <p:oleObj name="Equation" r:id="rId47" imgW="152334" imgH="139639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976563"/>
                        <a:ext cx="3048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3" name="Object 47"/>
          <p:cNvGraphicFramePr>
            <a:graphicFrameLocks noChangeAspect="1"/>
          </p:cNvGraphicFramePr>
          <p:nvPr/>
        </p:nvGraphicFramePr>
        <p:xfrm>
          <a:off x="8610600" y="3865563"/>
          <a:ext cx="304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7" name="Equation" r:id="rId49" imgW="139579" imgH="164957" progId="Equation.DSMT4">
                  <p:embed/>
                </p:oleObj>
              </mc:Choice>
              <mc:Fallback>
                <p:oleObj name="Equation" r:id="rId49" imgW="139579" imgH="164957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3865563"/>
                        <a:ext cx="3048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4" name="Object 48"/>
          <p:cNvGraphicFramePr>
            <a:graphicFrameLocks noChangeAspect="1"/>
          </p:cNvGraphicFramePr>
          <p:nvPr/>
        </p:nvGraphicFramePr>
        <p:xfrm>
          <a:off x="5335588" y="3517900"/>
          <a:ext cx="96678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8" name="Equation" r:id="rId51" imgW="171534" imgH="304830" progId="Equation.DSMT4">
                  <p:embed/>
                </p:oleObj>
              </mc:Choice>
              <mc:Fallback>
                <p:oleObj name="Equation" r:id="rId51" imgW="171534" imgH="30483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517900"/>
                        <a:ext cx="966787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5" name="Object 49"/>
          <p:cNvGraphicFramePr>
            <a:graphicFrameLocks noChangeAspect="1"/>
          </p:cNvGraphicFramePr>
          <p:nvPr/>
        </p:nvGraphicFramePr>
        <p:xfrm>
          <a:off x="569913" y="4468813"/>
          <a:ext cx="59832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9" name="Equation" r:id="rId53" imgW="2447945" imgH="342900" progId="Equation.DSMT4">
                  <p:embed/>
                </p:oleObj>
              </mc:Choice>
              <mc:Fallback>
                <p:oleObj name="Equation" r:id="rId53" imgW="2447945" imgH="3429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4468813"/>
                        <a:ext cx="598328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6" name="Rectangle 50"/>
          <p:cNvSpPr>
            <a:spLocks noChangeArrowheads="1"/>
          </p:cNvSpPr>
          <p:nvPr/>
        </p:nvSpPr>
        <p:spPr bwMode="auto">
          <a:xfrm>
            <a:off x="862013" y="5305425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波函数</a:t>
            </a:r>
          </a:p>
        </p:txBody>
      </p:sp>
      <p:graphicFrame>
        <p:nvGraphicFramePr>
          <p:cNvPr id="121907" name="Object 51"/>
          <p:cNvGraphicFramePr>
            <a:graphicFrameLocks noChangeAspect="1"/>
          </p:cNvGraphicFramePr>
          <p:nvPr/>
        </p:nvGraphicFramePr>
        <p:xfrm>
          <a:off x="900113" y="5614988"/>
          <a:ext cx="81375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Equation" r:id="rId55" imgW="3657600" imgH="362070" progId="Equation.DSMT4">
                  <p:embed/>
                </p:oleObj>
              </mc:Choice>
              <mc:Fallback>
                <p:oleObj name="Equation" r:id="rId55" imgW="3657600" imgH="36207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614988"/>
                        <a:ext cx="81375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2" name="Line 56"/>
          <p:cNvSpPr>
            <a:spLocks noChangeShapeType="1"/>
          </p:cNvSpPr>
          <p:nvPr/>
        </p:nvSpPr>
        <p:spPr bwMode="auto">
          <a:xfrm>
            <a:off x="3276600" y="664845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3" name="Line 57"/>
          <p:cNvSpPr>
            <a:spLocks noChangeShapeType="1"/>
          </p:cNvSpPr>
          <p:nvPr/>
        </p:nvSpPr>
        <p:spPr bwMode="auto">
          <a:xfrm>
            <a:off x="5491163" y="5229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4" name="Rectangle 58"/>
          <p:cNvSpPr>
            <a:spLocks noChangeArrowheads="1"/>
          </p:cNvSpPr>
          <p:nvPr/>
        </p:nvSpPr>
        <p:spPr bwMode="auto">
          <a:xfrm>
            <a:off x="881063" y="592138"/>
            <a:ext cx="27559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(1) </a:t>
            </a:r>
            <a:r>
              <a:rPr lang="zh-CN" altLang="en-US" sz="4000"/>
              <a:t>写出波函数。</a:t>
            </a:r>
          </a:p>
        </p:txBody>
      </p:sp>
      <p:sp>
        <p:nvSpPr>
          <p:cNvPr id="121916" name="Rectangle 60"/>
          <p:cNvSpPr>
            <a:spLocks noChangeArrowheads="1"/>
          </p:cNvSpPr>
          <p:nvPr/>
        </p:nvSpPr>
        <p:spPr bwMode="auto">
          <a:xfrm>
            <a:off x="1331913" y="1665288"/>
            <a:ext cx="2060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/>
              <a:t>由图可知</a:t>
            </a:r>
          </a:p>
        </p:txBody>
      </p:sp>
      <p:sp>
        <p:nvSpPr>
          <p:cNvPr id="121917" name="Text Box 61"/>
          <p:cNvSpPr txBox="1">
            <a:spLocks noChangeArrowheads="1"/>
          </p:cNvSpPr>
          <p:nvPr/>
        </p:nvSpPr>
        <p:spPr bwMode="auto">
          <a:xfrm>
            <a:off x="328613" y="1162050"/>
            <a:ext cx="11557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>
                <a:ea typeface="黑体" panose="02010609060101010101" pitchFamily="49" charset="-122"/>
              </a:rPr>
              <a:t>解</a:t>
            </a:r>
            <a:r>
              <a:rPr lang="en-US" altLang="zh-CN" sz="4000">
                <a:ea typeface="黑体" panose="02010609060101010101" pitchFamily="49" charset="-122"/>
              </a:rPr>
              <a:t>: </a:t>
            </a:r>
            <a:r>
              <a:rPr lang="en-US" altLang="zh-CN" sz="4000"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4000"/>
              <a:t>1)</a:t>
            </a:r>
          </a:p>
        </p:txBody>
      </p:sp>
      <p:graphicFrame>
        <p:nvGraphicFramePr>
          <p:cNvPr id="121918" name="Object 62"/>
          <p:cNvGraphicFramePr>
            <a:graphicFrameLocks noChangeAspect="1"/>
          </p:cNvGraphicFramePr>
          <p:nvPr/>
        </p:nvGraphicFramePr>
        <p:xfrm>
          <a:off x="7467600" y="3890963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1" name="公式" r:id="rId57" imgW="126835" imgH="139518" progId="Equation.3">
                  <p:embed/>
                </p:oleObj>
              </mc:Choice>
              <mc:Fallback>
                <p:oleObj name="公式" r:id="rId57" imgW="126835" imgH="139518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890963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9" name="Text Box 63"/>
          <p:cNvSpPr txBox="1">
            <a:spLocks noChangeArrowheads="1"/>
          </p:cNvSpPr>
          <p:nvPr/>
        </p:nvSpPr>
        <p:spPr bwMode="auto">
          <a:xfrm>
            <a:off x="7056438" y="-134938"/>
            <a:ext cx="21955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ea typeface="黑体" panose="02010609060101010101" pitchFamily="49" charset="-122"/>
              </a:rPr>
              <a:t>P86 </a:t>
            </a:r>
            <a:r>
              <a:rPr lang="zh-CN" altLang="en-US" sz="3600">
                <a:ea typeface="黑体" panose="02010609060101010101" pitchFamily="49" charset="-122"/>
              </a:rPr>
              <a:t>例题</a:t>
            </a:r>
            <a:r>
              <a:rPr lang="en-US" altLang="zh-CN" sz="3600">
                <a:ea typeface="黑体" panose="02010609060101010101" pitchFamily="49" charset="-122"/>
              </a:rPr>
              <a:t>11-7</a:t>
            </a:r>
          </a:p>
        </p:txBody>
      </p:sp>
      <p:sp>
        <p:nvSpPr>
          <p:cNvPr id="121923" name="Rectangle 67"/>
          <p:cNvSpPr>
            <a:spLocks noChangeArrowheads="1"/>
          </p:cNvSpPr>
          <p:nvPr/>
        </p:nvSpPr>
        <p:spPr bwMode="auto">
          <a:xfrm>
            <a:off x="3492500" y="3695700"/>
            <a:ext cx="1557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关键确定</a:t>
            </a:r>
          </a:p>
        </p:txBody>
      </p: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6069013" y="1660525"/>
            <a:ext cx="152400" cy="1524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2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6" dur="500"/>
                                        <p:tgtEl>
                                          <p:spTgt spid="12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5" dur="500"/>
                                        <p:tgtEl>
                                          <p:spTgt spid="12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92" grpId="0" animBg="1"/>
      <p:bldP spid="121893" grpId="0" animBg="1"/>
      <p:bldP spid="121894" grpId="0" animBg="1"/>
      <p:bldP spid="121895" grpId="0" animBg="1"/>
      <p:bldP spid="121900" grpId="0" animBg="1"/>
      <p:bldP spid="121901" grpId="0" animBg="1"/>
      <p:bldP spid="121906" grpId="0" autoUpdateAnimBg="0"/>
      <p:bldP spid="121912" grpId="0" animBg="1"/>
      <p:bldP spid="121913" grpId="0" animBg="1"/>
      <p:bldP spid="121914" grpId="0" autoUpdateAnimBg="0"/>
      <p:bldP spid="121916" grpId="0" autoUpdateAnimBg="0"/>
      <p:bldP spid="121917" grpId="0" autoUpdateAnimBg="0"/>
      <p:bldP spid="121919" grpId="0"/>
      <p:bldP spid="121923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4643438" y="80963"/>
            <a:ext cx="4500562" cy="1971675"/>
            <a:chOff x="3072" y="486"/>
            <a:chExt cx="2835" cy="1242"/>
          </a:xfrm>
        </p:grpSpPr>
        <p:pic>
          <p:nvPicPr>
            <p:cNvPr id="379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92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24" name="Object 8"/>
            <p:cNvGraphicFramePr>
              <a:graphicFrameLocks noChangeAspect="1"/>
            </p:cNvGraphicFramePr>
            <p:nvPr/>
          </p:nvGraphicFramePr>
          <p:xfrm>
            <a:off x="3366" y="486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2" name="Equation" r:id="rId4" imgW="431613" imgH="203112" progId="Equation.DSMT4">
                    <p:embed/>
                  </p:oleObj>
                </mc:Choice>
                <mc:Fallback>
                  <p:oleObj name="Equation" r:id="rId4" imgW="431613" imgH="203112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86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5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3" name="Equation" r:id="rId6" imgW="431425" imgH="177646" progId="Equation.DSMT4">
                    <p:embed/>
                  </p:oleObj>
                </mc:Choice>
                <mc:Fallback>
                  <p:oleObj name="Equation" r:id="rId6" imgW="431425" imgH="177646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6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4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7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5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8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6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9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7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0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8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1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9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2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0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3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1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4" name="Line 18"/>
            <p:cNvSpPr>
              <a:spLocks noChangeShapeType="1"/>
            </p:cNvSpPr>
            <p:nvPr/>
          </p:nvSpPr>
          <p:spPr bwMode="auto">
            <a:xfrm>
              <a:off x="4176" y="727"/>
              <a:ext cx="62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35" name="Object 19"/>
            <p:cNvGraphicFramePr>
              <a:graphicFrameLocks noChangeAspect="1"/>
            </p:cNvGraphicFramePr>
            <p:nvPr/>
          </p:nvGraphicFramePr>
          <p:xfrm>
            <a:off x="4062" y="499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2" name="Equation" r:id="rId24" imgW="774028" imgH="177646" progId="Equation.DSMT4">
                    <p:embed/>
                  </p:oleObj>
                </mc:Choice>
                <mc:Fallback>
                  <p:oleObj name="Equation" r:id="rId24" imgW="774028" imgH="177646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2" y="499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31" name="Group 51"/>
          <p:cNvGrpSpPr>
            <a:grpSpLocks/>
          </p:cNvGrpSpPr>
          <p:nvPr/>
        </p:nvGrpSpPr>
        <p:grpSpPr bwMode="auto">
          <a:xfrm>
            <a:off x="684213" y="1935163"/>
            <a:ext cx="5532437" cy="1733550"/>
            <a:chOff x="884" y="1695"/>
            <a:chExt cx="3485" cy="1092"/>
          </a:xfrm>
        </p:grpSpPr>
        <p:grpSp>
          <p:nvGrpSpPr>
            <p:cNvPr id="37910" name="Group 23"/>
            <p:cNvGrpSpPr>
              <a:grpSpLocks/>
            </p:cNvGrpSpPr>
            <p:nvPr/>
          </p:nvGrpSpPr>
          <p:grpSpPr bwMode="auto">
            <a:xfrm>
              <a:off x="884" y="1803"/>
              <a:ext cx="1183" cy="444"/>
              <a:chOff x="422" y="1945"/>
              <a:chExt cx="1183" cy="444"/>
            </a:xfrm>
          </p:grpSpPr>
          <p:sp>
            <p:nvSpPr>
              <p:cNvPr id="37917" name="Text Box 24"/>
              <p:cNvSpPr txBox="1">
                <a:spLocks noChangeArrowheads="1"/>
              </p:cNvSpPr>
              <p:nvPr/>
            </p:nvSpPr>
            <p:spPr bwMode="auto">
              <a:xfrm>
                <a:off x="422" y="1962"/>
                <a:ext cx="1183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4000"/>
                  <a:t>（</a:t>
                </a:r>
                <a:r>
                  <a:rPr lang="en-US" altLang="zh-CN" sz="4000"/>
                  <a:t>2</a:t>
                </a:r>
                <a:r>
                  <a:rPr lang="zh-CN" altLang="en-US" sz="4000"/>
                  <a:t>）     处</a:t>
                </a:r>
              </a:p>
            </p:txBody>
          </p:sp>
          <p:graphicFrame>
            <p:nvGraphicFramePr>
              <p:cNvPr id="37918" name="Object 25"/>
              <p:cNvGraphicFramePr>
                <a:graphicFrameLocks noChangeAspect="1"/>
              </p:cNvGraphicFramePr>
              <p:nvPr/>
            </p:nvGraphicFramePr>
            <p:xfrm>
              <a:off x="928" y="1945"/>
              <a:ext cx="345" cy="4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83" name="Equation" r:id="rId26" imgW="76177" imgH="123930" progId="Equation.DSMT4">
                      <p:embed/>
                    </p:oleObj>
                  </mc:Choice>
                  <mc:Fallback>
                    <p:oleObj name="Equation" r:id="rId26" imgW="76177" imgH="12393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8" y="1945"/>
                            <a:ext cx="345" cy="4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911" name="Group 50"/>
            <p:cNvGrpSpPr>
              <a:grpSpLocks/>
            </p:cNvGrpSpPr>
            <p:nvPr/>
          </p:nvGrpSpPr>
          <p:grpSpPr bwMode="auto">
            <a:xfrm>
              <a:off x="1409" y="1695"/>
              <a:ext cx="2960" cy="1092"/>
              <a:chOff x="1409" y="1695"/>
              <a:chExt cx="2960" cy="1092"/>
            </a:xfrm>
          </p:grpSpPr>
          <p:graphicFrame>
            <p:nvGraphicFramePr>
              <p:cNvPr id="37912" name="Object 21"/>
              <p:cNvGraphicFramePr>
                <a:graphicFrameLocks noChangeAspect="1"/>
              </p:cNvGraphicFramePr>
              <p:nvPr/>
            </p:nvGraphicFramePr>
            <p:xfrm>
              <a:off x="2071" y="1695"/>
              <a:ext cx="2285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84" name="Equation" r:id="rId28" imgW="1504911" imgH="304830" progId="Equation.DSMT4">
                      <p:embed/>
                    </p:oleObj>
                  </mc:Choice>
                  <mc:Fallback>
                    <p:oleObj name="Equation" r:id="rId28" imgW="1504911" imgH="304830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71" y="1695"/>
                            <a:ext cx="2285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3" name="Object 22"/>
              <p:cNvGraphicFramePr>
                <a:graphicFrameLocks noChangeAspect="1"/>
              </p:cNvGraphicFramePr>
              <p:nvPr/>
            </p:nvGraphicFramePr>
            <p:xfrm>
              <a:off x="2050" y="2195"/>
              <a:ext cx="231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85" name="Equation" r:id="rId30" imgW="1533545" imgH="304830" progId="Equation.DSMT4">
                      <p:embed/>
                    </p:oleObj>
                  </mc:Choice>
                  <mc:Fallback>
                    <p:oleObj name="Equation" r:id="rId30" imgW="1533545" imgH="30483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0" y="2195"/>
                            <a:ext cx="231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14" name="Group 26"/>
              <p:cNvGrpSpPr>
                <a:grpSpLocks/>
              </p:cNvGrpSpPr>
              <p:nvPr/>
            </p:nvGrpSpPr>
            <p:grpSpPr bwMode="auto">
              <a:xfrm>
                <a:off x="1409" y="2257"/>
                <a:ext cx="637" cy="442"/>
                <a:chOff x="943" y="2310"/>
                <a:chExt cx="637" cy="442"/>
              </a:xfrm>
            </p:grpSpPr>
            <p:graphicFrame>
              <p:nvGraphicFramePr>
                <p:cNvPr id="37915" name="Object 27"/>
                <p:cNvGraphicFramePr>
                  <a:graphicFrameLocks noChangeAspect="1"/>
                </p:cNvGraphicFramePr>
                <p:nvPr/>
              </p:nvGraphicFramePr>
              <p:xfrm>
                <a:off x="943" y="2310"/>
                <a:ext cx="379" cy="4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86" name="Equation" r:id="rId32" imgW="85632" imgH="123930" progId="Equation.DSMT4">
                        <p:embed/>
                      </p:oleObj>
                    </mc:Choice>
                    <mc:Fallback>
                      <p:oleObj name="Equation" r:id="rId32" imgW="85632" imgH="123930" progId="Equation.DSMT4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3" y="2310"/>
                              <a:ext cx="379" cy="4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1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248" y="2352"/>
                  <a:ext cx="332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4000"/>
                    <a:t>处</a:t>
                  </a:r>
                </a:p>
              </p:txBody>
            </p:sp>
          </p:grpSp>
        </p:grpSp>
      </p:grpSp>
      <p:grpSp>
        <p:nvGrpSpPr>
          <p:cNvPr id="37892" name="Group 29"/>
          <p:cNvGrpSpPr>
            <a:grpSpLocks/>
          </p:cNvGrpSpPr>
          <p:nvPr/>
        </p:nvGrpSpPr>
        <p:grpSpPr bwMode="auto">
          <a:xfrm>
            <a:off x="-36513" y="60325"/>
            <a:ext cx="4560888" cy="2144713"/>
            <a:chOff x="0" y="192"/>
            <a:chExt cx="2873" cy="1351"/>
          </a:xfrm>
        </p:grpSpPr>
        <p:sp>
          <p:nvSpPr>
            <p:cNvPr id="37908" name="Text Box 30"/>
            <p:cNvSpPr txBox="1">
              <a:spLocks noChangeArrowheads="1"/>
            </p:cNvSpPr>
            <p:nvPr/>
          </p:nvSpPr>
          <p:spPr bwMode="auto">
            <a:xfrm>
              <a:off x="0" y="192"/>
              <a:ext cx="2873" cy="1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4000"/>
            </a:p>
            <a:p>
              <a:r>
                <a:rPr lang="zh-CN" altLang="en-US" sz="4000"/>
                <a:t>（</a:t>
              </a:r>
              <a:r>
                <a:rPr lang="en-US" altLang="zh-CN" sz="4000"/>
                <a:t>2</a:t>
              </a:r>
              <a:r>
                <a:rPr lang="zh-CN" altLang="en-US" sz="4000"/>
                <a:t>）求                                 </a:t>
              </a:r>
            </a:p>
            <a:p>
              <a:r>
                <a:rPr lang="zh-CN" altLang="en-US" sz="4000"/>
                <a:t>          两处质点振动位相差。</a:t>
              </a:r>
            </a:p>
            <a:p>
              <a:endParaRPr lang="zh-CN" altLang="en-US" sz="4000"/>
            </a:p>
            <a:p>
              <a:r>
                <a:rPr lang="zh-CN" altLang="en-US" sz="4000"/>
                <a:t>         </a:t>
              </a:r>
            </a:p>
          </p:txBody>
        </p:sp>
        <p:graphicFrame>
          <p:nvGraphicFramePr>
            <p:cNvPr id="37909" name="Object 31"/>
            <p:cNvGraphicFramePr>
              <a:graphicFrameLocks noChangeAspect="1"/>
            </p:cNvGraphicFramePr>
            <p:nvPr/>
          </p:nvGraphicFramePr>
          <p:xfrm>
            <a:off x="857" y="505"/>
            <a:ext cx="193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7" name="Equation" r:id="rId34" imgW="1200201" imgH="123930" progId="Equation.DSMT4">
                    <p:embed/>
                  </p:oleObj>
                </mc:Choice>
                <mc:Fallback>
                  <p:oleObj name="Equation" r:id="rId34" imgW="1200201" imgH="12393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" y="505"/>
                          <a:ext cx="193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2" name="Text Box 32"/>
          <p:cNvSpPr txBox="1">
            <a:spLocks noChangeArrowheads="1"/>
          </p:cNvSpPr>
          <p:nvPr/>
        </p:nvSpPr>
        <p:spPr bwMode="auto">
          <a:xfrm>
            <a:off x="323850" y="2133600"/>
            <a:ext cx="871538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122913" name="Text Box 33"/>
          <p:cNvSpPr txBox="1">
            <a:spLocks noChangeArrowheads="1"/>
          </p:cNvSpPr>
          <p:nvPr/>
        </p:nvSpPr>
        <p:spPr bwMode="auto">
          <a:xfrm>
            <a:off x="827088" y="3716338"/>
            <a:ext cx="1214437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位相差</a:t>
            </a:r>
          </a:p>
        </p:txBody>
      </p:sp>
      <p:graphicFrame>
        <p:nvGraphicFramePr>
          <p:cNvPr id="122914" name="Object 34"/>
          <p:cNvGraphicFramePr>
            <a:graphicFrameLocks noChangeAspect="1"/>
          </p:cNvGraphicFramePr>
          <p:nvPr/>
        </p:nvGraphicFramePr>
        <p:xfrm>
          <a:off x="2043113" y="3548063"/>
          <a:ext cx="6281737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" name="Equation" r:id="rId36" imgW="2714566" imgH="704970" progId="Equation.DSMT4">
                  <p:embed/>
                </p:oleObj>
              </mc:Choice>
              <mc:Fallback>
                <p:oleObj name="Equation" r:id="rId36" imgW="2714566" imgH="70497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548063"/>
                        <a:ext cx="6281737" cy="184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15" name="Group 35"/>
          <p:cNvGrpSpPr>
            <a:grpSpLocks/>
          </p:cNvGrpSpPr>
          <p:nvPr/>
        </p:nvGrpSpPr>
        <p:grpSpPr bwMode="auto">
          <a:xfrm>
            <a:off x="2843213" y="5453063"/>
            <a:ext cx="2590800" cy="993775"/>
            <a:chOff x="1776" y="3326"/>
            <a:chExt cx="1632" cy="731"/>
          </a:xfrm>
        </p:grpSpPr>
        <p:sp>
          <p:nvSpPr>
            <p:cNvPr id="37906" name="Rectangle 36"/>
            <p:cNvSpPr>
              <a:spLocks noChangeArrowheads="1"/>
            </p:cNvSpPr>
            <p:nvPr/>
          </p:nvSpPr>
          <p:spPr bwMode="auto">
            <a:xfrm>
              <a:off x="1776" y="3360"/>
              <a:ext cx="1632" cy="67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7907" name="Object 37"/>
            <p:cNvGraphicFramePr>
              <a:graphicFrameLocks noChangeAspect="1"/>
            </p:cNvGraphicFramePr>
            <p:nvPr/>
          </p:nvGraphicFramePr>
          <p:xfrm>
            <a:off x="1824" y="3326"/>
            <a:ext cx="1441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9" name="公式" r:id="rId38" imgW="799753" imgH="406224" progId="Equation.3">
                    <p:embed/>
                  </p:oleObj>
                </mc:Choice>
                <mc:Fallback>
                  <p:oleObj name="公式" r:id="rId38" imgW="799753" imgH="406224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326"/>
                          <a:ext cx="1441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18" name="Group 38"/>
          <p:cNvGrpSpPr>
            <a:grpSpLocks/>
          </p:cNvGrpSpPr>
          <p:nvPr/>
        </p:nvGrpSpPr>
        <p:grpSpPr bwMode="auto">
          <a:xfrm>
            <a:off x="5614988" y="6243638"/>
            <a:ext cx="1368425" cy="461962"/>
            <a:chOff x="3312" y="3888"/>
            <a:chExt cx="816" cy="291"/>
          </a:xfrm>
        </p:grpSpPr>
        <p:sp>
          <p:nvSpPr>
            <p:cNvPr id="37904" name="AutoShape 39"/>
            <p:cNvSpPr>
              <a:spLocks noChangeArrowheads="1"/>
            </p:cNvSpPr>
            <p:nvPr/>
          </p:nvSpPr>
          <p:spPr bwMode="auto">
            <a:xfrm flipV="1">
              <a:off x="3312" y="3888"/>
              <a:ext cx="816" cy="288"/>
            </a:xfrm>
            <a:prstGeom prst="wedgeRoundRectCallout">
              <a:avLst>
                <a:gd name="adj1" fmla="val -81620"/>
                <a:gd name="adj2" fmla="val 110069"/>
                <a:gd name="adj3" fmla="val 16667"/>
              </a:avLst>
            </a:prstGeom>
            <a:solidFill>
              <a:srgbClr val="FFFF99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5" name="Text Box 40"/>
            <p:cNvSpPr txBox="1">
              <a:spLocks noChangeArrowheads="1"/>
            </p:cNvSpPr>
            <p:nvPr/>
          </p:nvSpPr>
          <p:spPr bwMode="auto">
            <a:xfrm>
              <a:off x="3360" y="3888"/>
              <a:ext cx="6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波程差</a:t>
              </a:r>
              <a:endParaRPr lang="zh-CN" altLang="en-US" sz="4000"/>
            </a:p>
          </p:txBody>
        </p:sp>
      </p:grpSp>
      <p:grpSp>
        <p:nvGrpSpPr>
          <p:cNvPr id="122921" name="Group 41"/>
          <p:cNvGrpSpPr>
            <a:grpSpLocks/>
          </p:cNvGrpSpPr>
          <p:nvPr/>
        </p:nvGrpSpPr>
        <p:grpSpPr bwMode="auto">
          <a:xfrm>
            <a:off x="1354138" y="6243638"/>
            <a:ext cx="1374775" cy="461962"/>
            <a:chOff x="288" y="3792"/>
            <a:chExt cx="768" cy="291"/>
          </a:xfrm>
        </p:grpSpPr>
        <p:sp>
          <p:nvSpPr>
            <p:cNvPr id="37902" name="AutoShape 42"/>
            <p:cNvSpPr>
              <a:spLocks noChangeArrowheads="1"/>
            </p:cNvSpPr>
            <p:nvPr/>
          </p:nvSpPr>
          <p:spPr bwMode="auto">
            <a:xfrm flipH="1" flipV="1">
              <a:off x="288" y="3792"/>
              <a:ext cx="768" cy="288"/>
            </a:xfrm>
            <a:prstGeom prst="wedgeRoundRectCallout">
              <a:avLst>
                <a:gd name="adj1" fmla="val -66148"/>
                <a:gd name="adj2" fmla="val 93403"/>
                <a:gd name="adj3" fmla="val 16667"/>
              </a:avLst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3" name="Text Box 43"/>
            <p:cNvSpPr txBox="1">
              <a:spLocks noChangeArrowheads="1"/>
            </p:cNvSpPr>
            <p:nvPr/>
          </p:nvSpPr>
          <p:spPr bwMode="auto">
            <a:xfrm>
              <a:off x="336" y="3792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位相差</a:t>
              </a:r>
              <a:endParaRPr lang="zh-CN" altLang="en-US" sz="4000"/>
            </a:p>
          </p:txBody>
        </p:sp>
      </p:grpSp>
      <p:sp>
        <p:nvSpPr>
          <p:cNvPr id="122924" name="Text Box 44"/>
          <p:cNvSpPr txBox="1">
            <a:spLocks noChangeArrowheads="1"/>
          </p:cNvSpPr>
          <p:nvPr/>
        </p:nvSpPr>
        <p:spPr bwMode="auto">
          <a:xfrm>
            <a:off x="7164388" y="5157788"/>
            <a:ext cx="14398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反位相</a:t>
            </a:r>
          </a:p>
        </p:txBody>
      </p:sp>
      <p:sp>
        <p:nvSpPr>
          <p:cNvPr id="122925" name="Line 45"/>
          <p:cNvSpPr>
            <a:spLocks noChangeShapeType="1"/>
          </p:cNvSpPr>
          <p:nvPr/>
        </p:nvSpPr>
        <p:spPr bwMode="auto">
          <a:xfrm flipV="1">
            <a:off x="5961063" y="9302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6" name="Line 46"/>
          <p:cNvSpPr>
            <a:spLocks noChangeShapeType="1"/>
          </p:cNvSpPr>
          <p:nvPr/>
        </p:nvSpPr>
        <p:spPr bwMode="auto">
          <a:xfrm>
            <a:off x="7113588" y="1290638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2" grpId="0" autoUpdateAnimBg="0"/>
      <p:bldP spid="122913" grpId="0" autoUpdateAnimBg="0"/>
      <p:bldP spid="122924" grpId="0"/>
      <p:bldP spid="122925" grpId="0" animBg="1"/>
      <p:bldP spid="1229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4875213" y="361950"/>
            <a:ext cx="4233862" cy="2057400"/>
            <a:chOff x="3072" y="432"/>
            <a:chExt cx="2667" cy="1296"/>
          </a:xfrm>
        </p:grpSpPr>
        <p:pic>
          <p:nvPicPr>
            <p:cNvPr id="3895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95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59" name="Object 8"/>
            <p:cNvGraphicFramePr>
              <a:graphicFrameLocks noChangeAspect="1"/>
            </p:cNvGraphicFramePr>
            <p:nvPr/>
          </p:nvGraphicFramePr>
          <p:xfrm>
            <a:off x="3373" y="432"/>
            <a:ext cx="453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5" name="公式" r:id="rId4" imgW="418918" imgH="203112" progId="Equation.3">
                    <p:embed/>
                  </p:oleObj>
                </mc:Choice>
                <mc:Fallback>
                  <p:oleObj name="公式" r:id="rId4" imgW="418918" imgH="20311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432"/>
                          <a:ext cx="453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0" name="Object 9"/>
            <p:cNvGraphicFramePr>
              <a:graphicFrameLocks noChangeAspect="1"/>
            </p:cNvGraphicFramePr>
            <p:nvPr/>
          </p:nvGraphicFramePr>
          <p:xfrm>
            <a:off x="5290" y="1296"/>
            <a:ext cx="44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6" name="公式" r:id="rId6" imgW="418918" imgH="177723" progId="Equation.3">
                    <p:embed/>
                  </p:oleObj>
                </mc:Choice>
                <mc:Fallback>
                  <p:oleObj name="公式" r:id="rId6" imgW="418918" imgH="17772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1296"/>
                          <a:ext cx="44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7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8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9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0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1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2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3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4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6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70" name="Object 19"/>
            <p:cNvGraphicFramePr>
              <a:graphicFrameLocks noChangeAspect="1"/>
            </p:cNvGraphicFramePr>
            <p:nvPr/>
          </p:nvGraphicFramePr>
          <p:xfrm>
            <a:off x="4091" y="528"/>
            <a:ext cx="842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5" name="公式" r:id="rId24" imgW="723272" imgH="177646" progId="Equation.3">
                    <p:embed/>
                  </p:oleObj>
                </mc:Choice>
                <mc:Fallback>
                  <p:oleObj name="公式" r:id="rId24" imgW="723272" imgH="17764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1" y="528"/>
                          <a:ext cx="842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15" name="Group 61"/>
          <p:cNvGrpSpPr>
            <a:grpSpLocks/>
          </p:cNvGrpSpPr>
          <p:nvPr/>
        </p:nvGrpSpPr>
        <p:grpSpPr bwMode="auto">
          <a:xfrm>
            <a:off x="111125" y="260350"/>
            <a:ext cx="4352925" cy="1200150"/>
            <a:chOff x="0" y="346"/>
            <a:chExt cx="2742" cy="756"/>
          </a:xfrm>
        </p:grpSpPr>
        <p:sp>
          <p:nvSpPr>
            <p:cNvPr id="38951" name="Text Box 21"/>
            <p:cNvSpPr txBox="1">
              <a:spLocks noChangeArrowheads="1"/>
            </p:cNvSpPr>
            <p:nvPr/>
          </p:nvSpPr>
          <p:spPr bwMode="auto">
            <a:xfrm>
              <a:off x="0" y="346"/>
              <a:ext cx="274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（</a:t>
              </a:r>
              <a:r>
                <a:rPr lang="en-US" altLang="zh-CN" sz="3600"/>
                <a:t>3</a:t>
              </a:r>
              <a:r>
                <a:rPr lang="zh-CN" altLang="en-US" sz="3600"/>
                <a:t>）画              时波形曲线，</a:t>
              </a:r>
            </a:p>
            <a:p>
              <a:r>
                <a:rPr lang="zh-CN" altLang="en-US" sz="3600"/>
                <a:t>         此刻                处质点振</a:t>
              </a:r>
            </a:p>
            <a:p>
              <a:r>
                <a:rPr lang="zh-CN" altLang="en-US" sz="3600"/>
                <a:t>         动位移、速度、加速度？</a:t>
              </a:r>
            </a:p>
          </p:txBody>
        </p:sp>
        <p:graphicFrame>
          <p:nvGraphicFramePr>
            <p:cNvPr id="38952" name="Object 22"/>
            <p:cNvGraphicFramePr>
              <a:graphicFrameLocks noChangeAspect="1"/>
            </p:cNvGraphicFramePr>
            <p:nvPr/>
          </p:nvGraphicFramePr>
          <p:xfrm>
            <a:off x="710" y="397"/>
            <a:ext cx="79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6" name="Equation" r:id="rId26" imgW="466790" imgH="114210" progId="Equation.DSMT4">
                    <p:embed/>
                  </p:oleObj>
                </mc:Choice>
                <mc:Fallback>
                  <p:oleObj name="Equation" r:id="rId26" imgW="466790" imgH="11421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" y="397"/>
                          <a:ext cx="79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Object 23"/>
            <p:cNvGraphicFramePr>
              <a:graphicFrameLocks noChangeAspect="1"/>
            </p:cNvGraphicFramePr>
            <p:nvPr/>
          </p:nvGraphicFramePr>
          <p:xfrm>
            <a:off x="890" y="628"/>
            <a:ext cx="902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7" name="Equation" r:id="rId28" imgW="504878" imgH="76140" progId="Equation.DSMT4">
                    <p:embed/>
                  </p:oleObj>
                </mc:Choice>
                <mc:Fallback>
                  <p:oleObj name="Equation" r:id="rId28" imgW="504878" imgH="7614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0" y="628"/>
                          <a:ext cx="902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928" name="Object 24"/>
          <p:cNvGraphicFramePr>
            <a:graphicFrameLocks noChangeAspect="1"/>
          </p:cNvGraphicFramePr>
          <p:nvPr/>
        </p:nvGraphicFramePr>
        <p:xfrm>
          <a:off x="377825" y="2581275"/>
          <a:ext cx="3317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8" name="Equation" r:id="rId30" imgW="1924157" imgH="362070" progId="Equation.DSMT4">
                  <p:embed/>
                </p:oleObj>
              </mc:Choice>
              <mc:Fallback>
                <p:oleObj name="Equation" r:id="rId30" imgW="1924157" imgH="36207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581275"/>
                        <a:ext cx="3317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9" name="Text Box 25"/>
          <p:cNvSpPr txBox="1">
            <a:spLocks noChangeArrowheads="1"/>
          </p:cNvSpPr>
          <p:nvPr/>
        </p:nvSpPr>
        <p:spPr bwMode="auto">
          <a:xfrm>
            <a:off x="487363" y="2097088"/>
            <a:ext cx="12255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位移</a:t>
            </a:r>
          </a:p>
        </p:txBody>
      </p:sp>
      <p:sp>
        <p:nvSpPr>
          <p:cNvPr id="123930" name="Text Box 26"/>
          <p:cNvSpPr txBox="1">
            <a:spLocks noChangeArrowheads="1"/>
          </p:cNvSpPr>
          <p:nvPr/>
        </p:nvSpPr>
        <p:spPr bwMode="auto">
          <a:xfrm>
            <a:off x="395288" y="3465513"/>
            <a:ext cx="1806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振动速度</a:t>
            </a:r>
          </a:p>
        </p:txBody>
      </p:sp>
      <p:graphicFrame>
        <p:nvGraphicFramePr>
          <p:cNvPr id="123931" name="Object 27"/>
          <p:cNvGraphicFramePr>
            <a:graphicFrameLocks noChangeAspect="1"/>
          </p:cNvGraphicFramePr>
          <p:nvPr/>
        </p:nvGraphicFramePr>
        <p:xfrm>
          <a:off x="303213" y="3951288"/>
          <a:ext cx="977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9" name="Equation" r:id="rId32" imgW="352523" imgH="304830" progId="Equation.DSMT4">
                  <p:embed/>
                </p:oleObj>
              </mc:Choice>
              <mc:Fallback>
                <p:oleObj name="Equation" r:id="rId32" imgW="352523" imgH="30483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3951288"/>
                        <a:ext cx="9779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395288" y="4905375"/>
            <a:ext cx="238601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振动加速度</a:t>
            </a:r>
          </a:p>
        </p:txBody>
      </p:sp>
      <p:graphicFrame>
        <p:nvGraphicFramePr>
          <p:cNvPr id="123933" name="Object 29"/>
          <p:cNvGraphicFramePr>
            <a:graphicFrameLocks noChangeAspect="1"/>
          </p:cNvGraphicFramePr>
          <p:nvPr/>
        </p:nvGraphicFramePr>
        <p:xfrm>
          <a:off x="479425" y="5427663"/>
          <a:ext cx="788193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0" name="Equation" r:id="rId34" imgW="3352890" imgH="380970" progId="Equation.DSMT4">
                  <p:embed/>
                </p:oleObj>
              </mc:Choice>
              <mc:Fallback>
                <p:oleObj name="Equation" r:id="rId34" imgW="3352890" imgH="38097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5427663"/>
                        <a:ext cx="7881938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4" name="Object 30"/>
          <p:cNvGraphicFramePr>
            <a:graphicFrameLocks noChangeAspect="1"/>
          </p:cNvGraphicFramePr>
          <p:nvPr/>
        </p:nvGraphicFramePr>
        <p:xfrm>
          <a:off x="3616325" y="2581275"/>
          <a:ext cx="52657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1" name="Equation" r:id="rId36" imgW="3029001" imgH="362070" progId="Equation.DSMT4">
                  <p:embed/>
                </p:oleObj>
              </mc:Choice>
              <mc:Fallback>
                <p:oleObj name="Equation" r:id="rId36" imgW="3029001" imgH="36207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2581275"/>
                        <a:ext cx="52657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5" name="Object 31"/>
          <p:cNvGraphicFramePr>
            <a:graphicFrameLocks noChangeAspect="1"/>
          </p:cNvGraphicFramePr>
          <p:nvPr/>
        </p:nvGraphicFramePr>
        <p:xfrm>
          <a:off x="1196975" y="3956050"/>
          <a:ext cx="78549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2" name="Equation" r:id="rId38" imgW="4695721" imgH="362070" progId="Equation.DSMT4">
                  <p:embed/>
                </p:oleObj>
              </mc:Choice>
              <mc:Fallback>
                <p:oleObj name="Equation" r:id="rId38" imgW="4695721" imgH="36207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3956050"/>
                        <a:ext cx="78549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32"/>
          <p:cNvGraphicFramePr>
            <a:graphicFrameLocks noChangeAspect="1"/>
          </p:cNvGraphicFramePr>
          <p:nvPr/>
        </p:nvGraphicFramePr>
        <p:xfrm>
          <a:off x="6659563" y="225425"/>
          <a:ext cx="6794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3" name="公式" r:id="rId40" imgW="329914" imgH="177646" progId="Equation.3">
                  <p:embed/>
                </p:oleObj>
              </mc:Choice>
              <mc:Fallback>
                <p:oleObj name="公式" r:id="rId40" imgW="329914" imgH="17764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25425"/>
                        <a:ext cx="6794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92" name="Group 88"/>
          <p:cNvGrpSpPr>
            <a:grpSpLocks/>
          </p:cNvGrpSpPr>
          <p:nvPr/>
        </p:nvGrpSpPr>
        <p:grpSpPr bwMode="auto">
          <a:xfrm>
            <a:off x="4716463" y="296863"/>
            <a:ext cx="4427537" cy="2089150"/>
            <a:chOff x="2971" y="436"/>
            <a:chExt cx="2789" cy="1316"/>
          </a:xfrm>
        </p:grpSpPr>
        <p:sp>
          <p:nvSpPr>
            <p:cNvPr id="38926" name="Text Box 89"/>
            <p:cNvSpPr txBox="1">
              <a:spLocks noChangeArrowheads="1"/>
            </p:cNvSpPr>
            <p:nvPr/>
          </p:nvSpPr>
          <p:spPr bwMode="auto">
            <a:xfrm>
              <a:off x="2971" y="436"/>
              <a:ext cx="2789" cy="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</p:txBody>
        </p:sp>
        <p:pic>
          <p:nvPicPr>
            <p:cNvPr id="38927" name="Picture 90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" y="777"/>
              <a:ext cx="2283" cy="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8928" name="Group 91"/>
            <p:cNvGrpSpPr>
              <a:grpSpLocks/>
            </p:cNvGrpSpPr>
            <p:nvPr/>
          </p:nvGrpSpPr>
          <p:grpSpPr bwMode="auto">
            <a:xfrm>
              <a:off x="3061" y="436"/>
              <a:ext cx="2699" cy="1316"/>
              <a:chOff x="3072" y="192"/>
              <a:chExt cx="2667" cy="1296"/>
            </a:xfrm>
          </p:grpSpPr>
          <p:sp>
            <p:nvSpPr>
              <p:cNvPr id="38935" name="Line 92"/>
              <p:cNvSpPr>
                <a:spLocks noChangeShapeType="1"/>
              </p:cNvSpPr>
              <p:nvPr/>
            </p:nvSpPr>
            <p:spPr bwMode="auto">
              <a:xfrm>
                <a:off x="3120" y="1008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6" name="Line 93"/>
              <p:cNvSpPr>
                <a:spLocks noChangeShapeType="1"/>
              </p:cNvSpPr>
              <p:nvPr/>
            </p:nvSpPr>
            <p:spPr bwMode="auto">
              <a:xfrm>
                <a:off x="3552" y="528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7" name="Line 94"/>
              <p:cNvSpPr>
                <a:spLocks noChangeShapeType="1"/>
              </p:cNvSpPr>
              <p:nvPr/>
            </p:nvSpPr>
            <p:spPr bwMode="auto">
              <a:xfrm flipV="1">
                <a:off x="3312" y="288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8" name="Line 95"/>
              <p:cNvSpPr>
                <a:spLocks noChangeShapeType="1"/>
              </p:cNvSpPr>
              <p:nvPr/>
            </p:nvSpPr>
            <p:spPr bwMode="auto">
              <a:xfrm flipH="1">
                <a:off x="3312" y="5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39" name="Object 96"/>
              <p:cNvGraphicFramePr>
                <a:graphicFrameLocks noChangeAspect="1"/>
              </p:cNvGraphicFramePr>
              <p:nvPr/>
            </p:nvGraphicFramePr>
            <p:xfrm>
              <a:off x="3373" y="192"/>
              <a:ext cx="453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4" name="公式" r:id="rId43" imgW="418918" imgH="203112" progId="Equation.3">
                      <p:embed/>
                    </p:oleObj>
                  </mc:Choice>
                  <mc:Fallback>
                    <p:oleObj name="公式" r:id="rId43" imgW="418918" imgH="203112" progId="Equation.3">
                      <p:embed/>
                      <p:pic>
                        <p:nvPicPr>
                          <p:cNvPr id="0" name="Object 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3" y="192"/>
                            <a:ext cx="453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0" name="Object 97"/>
              <p:cNvGraphicFramePr>
                <a:graphicFrameLocks noChangeAspect="1"/>
              </p:cNvGraphicFramePr>
              <p:nvPr/>
            </p:nvGraphicFramePr>
            <p:xfrm>
              <a:off x="5290" y="1056"/>
              <a:ext cx="449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5" name="公式" r:id="rId45" imgW="418918" imgH="177723" progId="Equation.3">
                      <p:embed/>
                    </p:oleObj>
                  </mc:Choice>
                  <mc:Fallback>
                    <p:oleObj name="公式" r:id="rId45" imgW="418918" imgH="177723" progId="Equation.3">
                      <p:embed/>
                      <p:pic>
                        <p:nvPicPr>
                          <p:cNvPr id="0" name="Object 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0" y="1056"/>
                            <a:ext cx="449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1" name="Object 98"/>
              <p:cNvGraphicFramePr>
                <a:graphicFrameLocks noChangeAspect="1"/>
              </p:cNvGraphicFramePr>
              <p:nvPr/>
            </p:nvGraphicFramePr>
            <p:xfrm>
              <a:off x="3072" y="672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6" name="公式" r:id="rId47" imgW="241091" imgH="177646" progId="Equation.3">
                      <p:embed/>
                    </p:oleObj>
                  </mc:Choice>
                  <mc:Fallback>
                    <p:oleObj name="公式" r:id="rId47" imgW="241091" imgH="177646" progId="Equation.3">
                      <p:embed/>
                      <p:pic>
                        <p:nvPicPr>
                          <p:cNvPr id="0" name="Object 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672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2" name="Object 99"/>
              <p:cNvGraphicFramePr>
                <a:graphicFrameLocks noChangeAspect="1"/>
              </p:cNvGraphicFramePr>
              <p:nvPr/>
            </p:nvGraphicFramePr>
            <p:xfrm>
              <a:off x="3120" y="432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7" name="公式" r:id="rId49" imgW="114151" imgH="164885" progId="Equation.3">
                      <p:embed/>
                    </p:oleObj>
                  </mc:Choice>
                  <mc:Fallback>
                    <p:oleObj name="公式" r:id="rId49" imgW="114151" imgH="164885" progId="Equation.3">
                      <p:embed/>
                      <p:pic>
                        <p:nvPicPr>
                          <p:cNvPr id="0" name="Object 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432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3" name="Object 100"/>
              <p:cNvGraphicFramePr>
                <a:graphicFrameLocks noChangeAspect="1"/>
              </p:cNvGraphicFramePr>
              <p:nvPr/>
            </p:nvGraphicFramePr>
            <p:xfrm>
              <a:off x="3168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8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Object 1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4" name="Object 101"/>
              <p:cNvGraphicFramePr>
                <a:graphicFrameLocks noChangeAspect="1"/>
              </p:cNvGraphicFramePr>
              <p:nvPr/>
            </p:nvGraphicFramePr>
            <p:xfrm>
              <a:off x="3504" y="1008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59" name="公式" r:id="rId53" imgW="126780" imgH="164814" progId="Equation.3">
                      <p:embed/>
                    </p:oleObj>
                  </mc:Choice>
                  <mc:Fallback>
                    <p:oleObj name="公式" r:id="rId53" imgW="126780" imgH="164814" progId="Equation.3">
                      <p:embed/>
                      <p:pic>
                        <p:nvPicPr>
                          <p:cNvPr id="0" name="Object 1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008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5" name="Object 102"/>
              <p:cNvGraphicFramePr>
                <a:graphicFrameLocks noChangeAspect="1"/>
              </p:cNvGraphicFramePr>
              <p:nvPr/>
            </p:nvGraphicFramePr>
            <p:xfrm>
              <a:off x="3792" y="1001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0" name="公式" r:id="rId55" imgW="126725" imgH="177415" progId="Equation.3">
                      <p:embed/>
                    </p:oleObj>
                  </mc:Choice>
                  <mc:Fallback>
                    <p:oleObj name="公式" r:id="rId55" imgW="126725" imgH="177415" progId="Equation.3">
                      <p:embed/>
                      <p:pic>
                        <p:nvPicPr>
                          <p:cNvPr id="0" name="Object 1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001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6" name="Object 103"/>
              <p:cNvGraphicFramePr>
                <a:graphicFrameLocks noChangeAspect="1"/>
              </p:cNvGraphicFramePr>
              <p:nvPr/>
            </p:nvGraphicFramePr>
            <p:xfrm>
              <a:off x="4176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1" name="公式" r:id="rId57" imgW="126725" imgH="177415" progId="Equation.3">
                      <p:embed/>
                    </p:oleObj>
                  </mc:Choice>
                  <mc:Fallback>
                    <p:oleObj name="公式" r:id="rId57" imgW="126725" imgH="177415" progId="Equation.3">
                      <p:embed/>
                      <p:pic>
                        <p:nvPicPr>
                          <p:cNvPr id="0" name="Object 1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7" name="Object 104"/>
              <p:cNvGraphicFramePr>
                <a:graphicFrameLocks noChangeAspect="1"/>
              </p:cNvGraphicFramePr>
              <p:nvPr/>
            </p:nvGraphicFramePr>
            <p:xfrm>
              <a:off x="4560" y="1008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2" name="公式" r:id="rId59" imgW="190335" imgH="164957" progId="Equation.3">
                      <p:embed/>
                    </p:oleObj>
                  </mc:Choice>
                  <mc:Fallback>
                    <p:oleObj name="公式" r:id="rId59" imgW="190335" imgH="164957" progId="Equation.3">
                      <p:embed/>
                      <p:pic>
                        <p:nvPicPr>
                          <p:cNvPr id="0" name="Object 1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008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8" name="Object 105"/>
              <p:cNvGraphicFramePr>
                <a:graphicFrameLocks noChangeAspect="1"/>
              </p:cNvGraphicFramePr>
              <p:nvPr/>
            </p:nvGraphicFramePr>
            <p:xfrm>
              <a:off x="4902" y="1008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3" name="公式" r:id="rId61" imgW="190335" imgH="164957" progId="Equation.3">
                      <p:embed/>
                    </p:oleObj>
                  </mc:Choice>
                  <mc:Fallback>
                    <p:oleObj name="公式" r:id="rId61" imgW="190335" imgH="164957" progId="Equation.3">
                      <p:embed/>
                      <p:pic>
                        <p:nvPicPr>
                          <p:cNvPr id="0" name="Object 1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2" y="1008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49" name="Line 106"/>
              <p:cNvSpPr>
                <a:spLocks noChangeShapeType="1"/>
              </p:cNvSpPr>
              <p:nvPr/>
            </p:nvSpPr>
            <p:spPr bwMode="auto">
              <a:xfrm>
                <a:off x="4176" y="52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50" name="Object 107"/>
              <p:cNvGraphicFramePr>
                <a:graphicFrameLocks noChangeAspect="1"/>
              </p:cNvGraphicFramePr>
              <p:nvPr/>
            </p:nvGraphicFramePr>
            <p:xfrm>
              <a:off x="4098" y="288"/>
              <a:ext cx="82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4" name="公式" r:id="rId63" imgW="710891" imgH="177723" progId="Equation.3">
                      <p:embed/>
                    </p:oleObj>
                  </mc:Choice>
                  <mc:Fallback>
                    <p:oleObj name="公式" r:id="rId63" imgW="710891" imgH="177723" progId="Equation.3">
                      <p:embed/>
                      <p:pic>
                        <p:nvPicPr>
                          <p:cNvPr id="0" name="Object 1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8" y="288"/>
                            <a:ext cx="82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8929" name="Group 108"/>
            <p:cNvGrpSpPr>
              <a:grpSpLocks/>
            </p:cNvGrpSpPr>
            <p:nvPr/>
          </p:nvGrpSpPr>
          <p:grpSpPr bwMode="auto">
            <a:xfrm>
              <a:off x="4907" y="710"/>
              <a:ext cx="538" cy="408"/>
              <a:chOff x="4896" y="2478"/>
              <a:chExt cx="532" cy="402"/>
            </a:xfrm>
          </p:grpSpPr>
          <p:graphicFrame>
            <p:nvGraphicFramePr>
              <p:cNvPr id="38933" name="Object 109"/>
              <p:cNvGraphicFramePr>
                <a:graphicFrameLocks noChangeAspect="1"/>
              </p:cNvGraphicFramePr>
              <p:nvPr/>
            </p:nvGraphicFramePr>
            <p:xfrm>
              <a:off x="4992" y="2478"/>
              <a:ext cx="436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5" name="公式" r:id="rId65" imgW="469696" imgH="406224" progId="Equation.3">
                      <p:embed/>
                    </p:oleObj>
                  </mc:Choice>
                  <mc:Fallback>
                    <p:oleObj name="公式" r:id="rId65" imgW="469696" imgH="406224" progId="Equation.3">
                      <p:embed/>
                      <p:pic>
                        <p:nvPicPr>
                          <p:cNvPr id="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478"/>
                            <a:ext cx="436" cy="3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4" name="Line 110"/>
              <p:cNvSpPr>
                <a:spLocks noChangeShapeType="1"/>
              </p:cNvSpPr>
              <p:nvPr/>
            </p:nvSpPr>
            <p:spPr bwMode="auto">
              <a:xfrm flipV="1">
                <a:off x="489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930" name="Group 111"/>
            <p:cNvGrpSpPr>
              <a:grpSpLocks/>
            </p:cNvGrpSpPr>
            <p:nvPr/>
          </p:nvGrpSpPr>
          <p:grpSpPr bwMode="auto">
            <a:xfrm>
              <a:off x="3741" y="826"/>
              <a:ext cx="437" cy="195"/>
              <a:chOff x="3792" y="2544"/>
              <a:chExt cx="432" cy="192"/>
            </a:xfrm>
          </p:grpSpPr>
          <p:graphicFrame>
            <p:nvGraphicFramePr>
              <p:cNvPr id="38931" name="Object 112"/>
              <p:cNvGraphicFramePr>
                <a:graphicFrameLocks noChangeAspect="1"/>
              </p:cNvGraphicFramePr>
              <p:nvPr/>
            </p:nvGraphicFramePr>
            <p:xfrm>
              <a:off x="3888" y="2544"/>
              <a:ext cx="3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66" name="公式" r:id="rId67" imgW="329914" imgH="177646" progId="Equation.3">
                      <p:embed/>
                    </p:oleObj>
                  </mc:Choice>
                  <mc:Fallback>
                    <p:oleObj name="公式" r:id="rId67" imgW="329914" imgH="177646" progId="Equation.3">
                      <p:embed/>
                      <p:pic>
                        <p:nvPicPr>
                          <p:cNvPr id="0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3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2" name="Line 113"/>
              <p:cNvSpPr>
                <a:spLocks noChangeShapeType="1"/>
              </p:cNvSpPr>
              <p:nvPr/>
            </p:nvSpPr>
            <p:spPr bwMode="auto">
              <a:xfrm flipV="1">
                <a:off x="3792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29" grpId="0"/>
      <p:bldP spid="123930" grpId="0"/>
      <p:bldP spid="1239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1187450" y="3681413"/>
            <a:ext cx="2016125" cy="865187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4876800" y="457200"/>
            <a:ext cx="4244975" cy="2057400"/>
            <a:chOff x="3072" y="288"/>
            <a:chExt cx="2674" cy="1296"/>
          </a:xfrm>
        </p:grpSpPr>
        <p:pic>
          <p:nvPicPr>
            <p:cNvPr id="3997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624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979" name="Line 5"/>
            <p:cNvSpPr>
              <a:spLocks noChangeShapeType="1"/>
            </p:cNvSpPr>
            <p:nvPr/>
          </p:nvSpPr>
          <p:spPr bwMode="auto">
            <a:xfrm>
              <a:off x="3120" y="110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Line 6"/>
            <p:cNvSpPr>
              <a:spLocks noChangeShapeType="1"/>
            </p:cNvSpPr>
            <p:nvPr/>
          </p:nvSpPr>
          <p:spPr bwMode="auto">
            <a:xfrm>
              <a:off x="3552" y="6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Line 7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2" name="Line 8"/>
            <p:cNvSpPr>
              <a:spLocks noChangeShapeType="1"/>
            </p:cNvSpPr>
            <p:nvPr/>
          </p:nvSpPr>
          <p:spPr bwMode="auto">
            <a:xfrm flipH="1">
              <a:off x="3312" y="6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83" name="Object 9"/>
            <p:cNvGraphicFramePr>
              <a:graphicFrameLocks noChangeAspect="1"/>
            </p:cNvGraphicFramePr>
            <p:nvPr/>
          </p:nvGraphicFramePr>
          <p:xfrm>
            <a:off x="3367" y="288"/>
            <a:ext cx="46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5" name="公式" r:id="rId4" imgW="431613" imgH="203112" progId="Equation.3">
                    <p:embed/>
                  </p:oleObj>
                </mc:Choice>
                <mc:Fallback>
                  <p:oleObj name="公式" r:id="rId4" imgW="431613" imgH="20311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288"/>
                          <a:ext cx="46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4" name="Object 10"/>
            <p:cNvGraphicFramePr>
              <a:graphicFrameLocks noChangeAspect="1"/>
            </p:cNvGraphicFramePr>
            <p:nvPr/>
          </p:nvGraphicFramePr>
          <p:xfrm>
            <a:off x="5283" y="1152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6" name="公式" r:id="rId6" imgW="431425" imgH="177646" progId="Equation.3">
                    <p:embed/>
                  </p:oleObj>
                </mc:Choice>
                <mc:Fallback>
                  <p:oleObj name="公式" r:id="rId6" imgW="431425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3" y="1152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5" name="Object 11"/>
            <p:cNvGraphicFramePr>
              <a:graphicFrameLocks noChangeAspect="1"/>
            </p:cNvGraphicFramePr>
            <p:nvPr/>
          </p:nvGraphicFramePr>
          <p:xfrm>
            <a:off x="3072" y="768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7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768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6" name="Object 12"/>
            <p:cNvGraphicFramePr>
              <a:graphicFrameLocks noChangeAspect="1"/>
            </p:cNvGraphicFramePr>
            <p:nvPr/>
          </p:nvGraphicFramePr>
          <p:xfrm>
            <a:off x="3120" y="528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8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28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7" name="Object 13"/>
            <p:cNvGraphicFramePr>
              <a:graphicFrameLocks noChangeAspect="1"/>
            </p:cNvGraphicFramePr>
            <p:nvPr/>
          </p:nvGraphicFramePr>
          <p:xfrm>
            <a:off x="3168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9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8" name="Object 14"/>
            <p:cNvGraphicFramePr>
              <a:graphicFrameLocks noChangeAspect="1"/>
            </p:cNvGraphicFramePr>
            <p:nvPr/>
          </p:nvGraphicFramePr>
          <p:xfrm>
            <a:off x="3504" y="1104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0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104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9" name="Object 15"/>
            <p:cNvGraphicFramePr>
              <a:graphicFrameLocks noChangeAspect="1"/>
            </p:cNvGraphicFramePr>
            <p:nvPr/>
          </p:nvGraphicFramePr>
          <p:xfrm>
            <a:off x="3792" y="1097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1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97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0" name="Object 16"/>
            <p:cNvGraphicFramePr>
              <a:graphicFrameLocks noChangeAspect="1"/>
            </p:cNvGraphicFramePr>
            <p:nvPr/>
          </p:nvGraphicFramePr>
          <p:xfrm>
            <a:off x="4176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2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1" name="Object 17"/>
            <p:cNvGraphicFramePr>
              <a:graphicFrameLocks noChangeAspect="1"/>
            </p:cNvGraphicFramePr>
            <p:nvPr/>
          </p:nvGraphicFramePr>
          <p:xfrm>
            <a:off x="4560" y="1104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3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104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2" name="Object 18"/>
            <p:cNvGraphicFramePr>
              <a:graphicFrameLocks noChangeAspect="1"/>
            </p:cNvGraphicFramePr>
            <p:nvPr/>
          </p:nvGraphicFramePr>
          <p:xfrm>
            <a:off x="4902" y="1104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4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104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93" name="Line 19"/>
            <p:cNvSpPr>
              <a:spLocks noChangeShapeType="1"/>
            </p:cNvSpPr>
            <p:nvPr/>
          </p:nvSpPr>
          <p:spPr bwMode="auto">
            <a:xfrm>
              <a:off x="4416" y="52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94" name="Object 20"/>
            <p:cNvGraphicFramePr>
              <a:graphicFrameLocks noChangeAspect="1"/>
            </p:cNvGraphicFramePr>
            <p:nvPr/>
          </p:nvGraphicFramePr>
          <p:xfrm>
            <a:off x="4275" y="288"/>
            <a:ext cx="85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5" name="公式" r:id="rId24" imgW="736280" imgH="177723" progId="Equation.3">
                    <p:embed/>
                  </p:oleObj>
                </mc:Choice>
                <mc:Fallback>
                  <p:oleObj name="公式" r:id="rId24" imgW="736280" imgH="17772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288"/>
                          <a:ext cx="85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40" name="Text Box 22"/>
          <p:cNvSpPr txBox="1">
            <a:spLocks noChangeArrowheads="1"/>
          </p:cNvSpPr>
          <p:nvPr/>
        </p:nvSpPr>
        <p:spPr bwMode="auto">
          <a:xfrm>
            <a:off x="179388" y="765175"/>
            <a:ext cx="5040312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（</a:t>
            </a:r>
            <a:r>
              <a:rPr lang="en-US" altLang="zh-CN" sz="4000"/>
              <a:t>4</a:t>
            </a:r>
            <a:r>
              <a:rPr lang="zh-CN" altLang="en-US" sz="4000"/>
              <a:t>）若右图为 </a:t>
            </a:r>
            <a:r>
              <a:rPr lang="en-US" altLang="zh-CN" sz="4000" i="1">
                <a:solidFill>
                  <a:srgbClr val="0000FF"/>
                </a:solidFill>
              </a:rPr>
              <a:t>t </a:t>
            </a:r>
            <a:r>
              <a:rPr lang="en-US" altLang="zh-CN" sz="4000">
                <a:solidFill>
                  <a:srgbClr val="0000FF"/>
                </a:solidFill>
              </a:rPr>
              <a:t>= 0.2 s</a:t>
            </a:r>
            <a:r>
              <a:rPr lang="en-US" altLang="zh-CN" sz="4000"/>
              <a:t> </a:t>
            </a:r>
            <a:r>
              <a:rPr lang="zh-CN" altLang="en-US" sz="4000"/>
              <a:t>波形，     波函数如何？</a:t>
            </a:r>
          </a:p>
        </p:txBody>
      </p:sp>
      <p:graphicFrame>
        <p:nvGraphicFramePr>
          <p:cNvPr id="124952" name="Object 24"/>
          <p:cNvGraphicFramePr>
            <a:graphicFrameLocks noChangeAspect="1"/>
          </p:cNvGraphicFramePr>
          <p:nvPr/>
        </p:nvGraphicFramePr>
        <p:xfrm>
          <a:off x="1187450" y="3681413"/>
          <a:ext cx="1981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6" name="公式" r:id="rId26" imgW="619145" imgH="266760" progId="Equation.3">
                  <p:embed/>
                </p:oleObj>
              </mc:Choice>
              <mc:Fallback>
                <p:oleObj name="公式" r:id="rId26" imgW="619145" imgH="26676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81413"/>
                        <a:ext cx="19812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3" name="Object 25"/>
          <p:cNvGraphicFramePr>
            <a:graphicFrameLocks noChangeAspect="1"/>
          </p:cNvGraphicFramePr>
          <p:nvPr/>
        </p:nvGraphicFramePr>
        <p:xfrm>
          <a:off x="1136650" y="2654300"/>
          <a:ext cx="19605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7" name="Equation" r:id="rId28" imgW="733411" imgH="304830" progId="Equation.DSMT4">
                  <p:embed/>
                </p:oleObj>
              </mc:Choice>
              <mc:Fallback>
                <p:oleObj name="Equation" r:id="rId28" imgW="733411" imgH="30483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2654300"/>
                        <a:ext cx="19605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4" name="Object 26"/>
          <p:cNvGraphicFramePr>
            <a:graphicFrameLocks noChangeAspect="1"/>
          </p:cNvGraphicFramePr>
          <p:nvPr/>
        </p:nvGraphicFramePr>
        <p:xfrm>
          <a:off x="3644900" y="3663950"/>
          <a:ext cx="21669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8" name="Equation" r:id="rId30" imgW="876311" imgH="304830" progId="Equation.DSMT4">
                  <p:embed/>
                </p:oleObj>
              </mc:Choice>
              <mc:Fallback>
                <p:oleObj name="Equation" r:id="rId30" imgW="876311" imgH="30483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663950"/>
                        <a:ext cx="21669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55" name="Group 27"/>
          <p:cNvGrpSpPr>
            <a:grpSpLocks/>
          </p:cNvGrpSpPr>
          <p:nvPr/>
        </p:nvGrpSpPr>
        <p:grpSpPr bwMode="auto">
          <a:xfrm>
            <a:off x="6300788" y="3825875"/>
            <a:ext cx="1447800" cy="685800"/>
            <a:chOff x="4368" y="1920"/>
            <a:chExt cx="912" cy="432"/>
          </a:xfrm>
        </p:grpSpPr>
        <p:sp>
          <p:nvSpPr>
            <p:cNvPr id="39976" name="Rectangle 28"/>
            <p:cNvSpPr>
              <a:spLocks noChangeArrowheads="1"/>
            </p:cNvSpPr>
            <p:nvPr/>
          </p:nvSpPr>
          <p:spPr bwMode="auto">
            <a:xfrm>
              <a:off x="4368" y="1920"/>
              <a:ext cx="912" cy="432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9977" name="Object 29"/>
            <p:cNvGraphicFramePr>
              <a:graphicFrameLocks noChangeAspect="1"/>
            </p:cNvGraphicFramePr>
            <p:nvPr/>
          </p:nvGraphicFramePr>
          <p:xfrm>
            <a:off x="4521" y="1968"/>
            <a:ext cx="653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9" name="公式" r:id="rId32" imgW="285801" imgH="85860" progId="Equation.3">
                    <p:embed/>
                  </p:oleObj>
                </mc:Choice>
                <mc:Fallback>
                  <p:oleObj name="公式" r:id="rId32" imgW="285801" imgH="858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1968"/>
                          <a:ext cx="653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4958" name="Object 30"/>
          <p:cNvGraphicFramePr>
            <a:graphicFrameLocks noChangeAspect="1"/>
          </p:cNvGraphicFramePr>
          <p:nvPr/>
        </p:nvGraphicFramePr>
        <p:xfrm>
          <a:off x="1150938" y="4837113"/>
          <a:ext cx="27384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0" name="Equation" r:id="rId34" imgW="1162112" imgH="342900" progId="Equation.DSMT4">
                  <p:embed/>
                </p:oleObj>
              </mc:Choice>
              <mc:Fallback>
                <p:oleObj name="Equation" r:id="rId34" imgW="1162112" imgH="342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4837113"/>
                        <a:ext cx="2738437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9" name="Object 31"/>
          <p:cNvGraphicFramePr>
            <a:graphicFrameLocks noChangeAspect="1"/>
          </p:cNvGraphicFramePr>
          <p:nvPr/>
        </p:nvGraphicFramePr>
        <p:xfrm>
          <a:off x="4235450" y="4830763"/>
          <a:ext cx="4275138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1" name="Equation" r:id="rId36" imgW="1676445" imgH="362070" progId="Equation.DSMT4">
                  <p:embed/>
                </p:oleObj>
              </mc:Choice>
              <mc:Fallback>
                <p:oleObj name="Equation" r:id="rId36" imgW="1676445" imgH="36207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4830763"/>
                        <a:ext cx="4275138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60" name="Line 32"/>
          <p:cNvSpPr>
            <a:spLocks noChangeShapeType="1"/>
          </p:cNvSpPr>
          <p:nvPr/>
        </p:nvSpPr>
        <p:spPr bwMode="auto">
          <a:xfrm>
            <a:off x="3203575" y="41862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1" name="Line 33"/>
          <p:cNvSpPr>
            <a:spLocks noChangeShapeType="1"/>
          </p:cNvSpPr>
          <p:nvPr/>
        </p:nvSpPr>
        <p:spPr bwMode="auto">
          <a:xfrm>
            <a:off x="5867400" y="41862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2" name="Line 34"/>
          <p:cNvSpPr>
            <a:spLocks noChangeShapeType="1"/>
          </p:cNvSpPr>
          <p:nvPr/>
        </p:nvSpPr>
        <p:spPr bwMode="auto">
          <a:xfrm>
            <a:off x="3851275" y="5357813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3" name="Text Box 35"/>
          <p:cNvSpPr txBox="1">
            <a:spLocks noChangeArrowheads="1"/>
          </p:cNvSpPr>
          <p:nvPr/>
        </p:nvSpPr>
        <p:spPr bwMode="auto">
          <a:xfrm>
            <a:off x="3276600" y="2889250"/>
            <a:ext cx="11382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波形</a:t>
            </a:r>
            <a:endParaRPr lang="zh-CN" altLang="en-US" sz="4000"/>
          </a:p>
        </p:txBody>
      </p:sp>
      <p:sp>
        <p:nvSpPr>
          <p:cNvPr id="124986" name="Text Box 58"/>
          <p:cNvSpPr txBox="1">
            <a:spLocks noChangeArrowheads="1"/>
          </p:cNvSpPr>
          <p:nvPr/>
        </p:nvSpPr>
        <p:spPr bwMode="auto">
          <a:xfrm>
            <a:off x="395288" y="2168525"/>
            <a:ext cx="50641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解：</a:t>
            </a:r>
            <a:r>
              <a:rPr lang="zh-CN" altLang="en-US" sz="4000"/>
              <a:t>关键是求</a:t>
            </a:r>
            <a:r>
              <a:rPr lang="en-US" altLang="zh-CN" sz="4000" i="1"/>
              <a:t>O</a:t>
            </a:r>
            <a:r>
              <a:rPr lang="zh-CN" altLang="en-US" sz="4000"/>
              <a:t>点的初位相</a:t>
            </a:r>
          </a:p>
        </p:txBody>
      </p:sp>
      <p:grpSp>
        <p:nvGrpSpPr>
          <p:cNvPr id="124990" name="Group 62"/>
          <p:cNvGrpSpPr>
            <a:grpSpLocks/>
          </p:cNvGrpSpPr>
          <p:nvPr/>
        </p:nvGrpSpPr>
        <p:grpSpPr bwMode="auto">
          <a:xfrm>
            <a:off x="4787900" y="404813"/>
            <a:ext cx="4356100" cy="2160587"/>
            <a:chOff x="3061" y="300"/>
            <a:chExt cx="2699" cy="1296"/>
          </a:xfrm>
        </p:grpSpPr>
        <p:sp>
          <p:nvSpPr>
            <p:cNvPr id="39953" name="Text Box 63"/>
            <p:cNvSpPr txBox="1">
              <a:spLocks noChangeArrowheads="1"/>
            </p:cNvSpPr>
            <p:nvPr/>
          </p:nvSpPr>
          <p:spPr bwMode="auto">
            <a:xfrm>
              <a:off x="3061" y="346"/>
              <a:ext cx="2699" cy="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</p:txBody>
        </p:sp>
        <p:grpSp>
          <p:nvGrpSpPr>
            <p:cNvPr id="39954" name="Group 64"/>
            <p:cNvGrpSpPr>
              <a:grpSpLocks/>
            </p:cNvGrpSpPr>
            <p:nvPr/>
          </p:nvGrpSpPr>
          <p:grpSpPr bwMode="auto">
            <a:xfrm>
              <a:off x="3086" y="300"/>
              <a:ext cx="2674" cy="1296"/>
              <a:chOff x="2784" y="2064"/>
              <a:chExt cx="2674" cy="1296"/>
            </a:xfrm>
          </p:grpSpPr>
          <p:pic>
            <p:nvPicPr>
              <p:cNvPr id="39955" name="Picture 65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400"/>
                <a:ext cx="2304" cy="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956" name="Line 66"/>
              <p:cNvSpPr>
                <a:spLocks noChangeShapeType="1"/>
              </p:cNvSpPr>
              <p:nvPr/>
            </p:nvSpPr>
            <p:spPr bwMode="auto">
              <a:xfrm>
                <a:off x="2832" y="288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7" name="Line 67"/>
              <p:cNvSpPr>
                <a:spLocks noChangeShapeType="1"/>
              </p:cNvSpPr>
              <p:nvPr/>
            </p:nvSpPr>
            <p:spPr bwMode="auto">
              <a:xfrm>
                <a:off x="3264" y="240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8" name="Line 68"/>
              <p:cNvSpPr>
                <a:spLocks noChangeShapeType="1"/>
              </p:cNvSpPr>
              <p:nvPr/>
            </p:nvSpPr>
            <p:spPr bwMode="auto">
              <a:xfrm flipV="1">
                <a:off x="302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9" name="Line 69"/>
              <p:cNvSpPr>
                <a:spLocks noChangeShapeType="1"/>
              </p:cNvSpPr>
              <p:nvPr/>
            </p:nvSpPr>
            <p:spPr bwMode="auto">
              <a:xfrm flipH="1">
                <a:off x="3024" y="240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60" name="Object 70"/>
              <p:cNvGraphicFramePr>
                <a:graphicFrameLocks noChangeAspect="1"/>
              </p:cNvGraphicFramePr>
              <p:nvPr/>
            </p:nvGraphicFramePr>
            <p:xfrm>
              <a:off x="3079" y="2064"/>
              <a:ext cx="466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2" name="公式" r:id="rId39" imgW="431613" imgH="203112" progId="Equation.3">
                      <p:embed/>
                    </p:oleObj>
                  </mc:Choice>
                  <mc:Fallback>
                    <p:oleObj name="公式" r:id="rId39" imgW="431613" imgH="203112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9" y="2064"/>
                            <a:ext cx="466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1" name="Object 71"/>
              <p:cNvGraphicFramePr>
                <a:graphicFrameLocks noChangeAspect="1"/>
              </p:cNvGraphicFramePr>
              <p:nvPr/>
            </p:nvGraphicFramePr>
            <p:xfrm>
              <a:off x="4995" y="2928"/>
              <a:ext cx="46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3" name="公式" r:id="rId41" imgW="431425" imgH="177646" progId="Equation.3">
                      <p:embed/>
                    </p:oleObj>
                  </mc:Choice>
                  <mc:Fallback>
                    <p:oleObj name="公式" r:id="rId41" imgW="431425" imgH="177646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5" y="2928"/>
                            <a:ext cx="46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2" name="Object 72"/>
              <p:cNvGraphicFramePr>
                <a:graphicFrameLocks noChangeAspect="1"/>
              </p:cNvGraphicFramePr>
              <p:nvPr/>
            </p:nvGraphicFramePr>
            <p:xfrm>
              <a:off x="2784" y="2544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4" name="公式" r:id="rId43" imgW="241091" imgH="177646" progId="Equation.3">
                      <p:embed/>
                    </p:oleObj>
                  </mc:Choice>
                  <mc:Fallback>
                    <p:oleObj name="公式" r:id="rId43" imgW="241091" imgH="177646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2544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3" name="Object 73"/>
              <p:cNvGraphicFramePr>
                <a:graphicFrameLocks noChangeAspect="1"/>
              </p:cNvGraphicFramePr>
              <p:nvPr/>
            </p:nvGraphicFramePr>
            <p:xfrm>
              <a:off x="2832" y="2304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5" name="公式" r:id="rId45" imgW="114151" imgH="164885" progId="Equation.3">
                      <p:embed/>
                    </p:oleObj>
                  </mc:Choice>
                  <mc:Fallback>
                    <p:oleObj name="公式" r:id="rId45" imgW="114151" imgH="164885" progId="Equation.3">
                      <p:embed/>
                      <p:pic>
                        <p:nvPicPr>
                          <p:cNvPr id="0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2304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4" name="Object 74"/>
              <p:cNvGraphicFramePr>
                <a:graphicFrameLocks noChangeAspect="1"/>
              </p:cNvGraphicFramePr>
              <p:nvPr/>
            </p:nvGraphicFramePr>
            <p:xfrm>
              <a:off x="2880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6" name="公式" r:id="rId47" imgW="126725" imgH="177415" progId="Equation.3">
                      <p:embed/>
                    </p:oleObj>
                  </mc:Choice>
                  <mc:Fallback>
                    <p:oleObj name="公式" r:id="rId47" imgW="126725" imgH="177415" progId="Equation.3">
                      <p:embed/>
                      <p:pic>
                        <p:nvPicPr>
                          <p:cNvPr id="0" name="Object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5" name="Object 75"/>
              <p:cNvGraphicFramePr>
                <a:graphicFrameLocks noChangeAspect="1"/>
              </p:cNvGraphicFramePr>
              <p:nvPr/>
            </p:nvGraphicFramePr>
            <p:xfrm>
              <a:off x="3216" y="2880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7" name="公式" r:id="rId49" imgW="126780" imgH="164814" progId="Equation.3">
                      <p:embed/>
                    </p:oleObj>
                  </mc:Choice>
                  <mc:Fallback>
                    <p:oleObj name="公式" r:id="rId49" imgW="126780" imgH="164814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880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6" name="Object 76"/>
              <p:cNvGraphicFramePr>
                <a:graphicFrameLocks noChangeAspect="1"/>
              </p:cNvGraphicFramePr>
              <p:nvPr/>
            </p:nvGraphicFramePr>
            <p:xfrm>
              <a:off x="3504" y="2873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8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873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7" name="Object 77"/>
              <p:cNvGraphicFramePr>
                <a:graphicFrameLocks noChangeAspect="1"/>
              </p:cNvGraphicFramePr>
              <p:nvPr/>
            </p:nvGraphicFramePr>
            <p:xfrm>
              <a:off x="3888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79" name="公式" r:id="rId53" imgW="126725" imgH="177415" progId="Equation.3">
                      <p:embed/>
                    </p:oleObj>
                  </mc:Choice>
                  <mc:Fallback>
                    <p:oleObj name="公式" r:id="rId53" imgW="126725" imgH="177415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8" name="Object 78"/>
              <p:cNvGraphicFramePr>
                <a:graphicFrameLocks noChangeAspect="1"/>
              </p:cNvGraphicFramePr>
              <p:nvPr/>
            </p:nvGraphicFramePr>
            <p:xfrm>
              <a:off x="4272" y="2880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80" name="公式" r:id="rId55" imgW="190335" imgH="164957" progId="Equation.3">
                      <p:embed/>
                    </p:oleObj>
                  </mc:Choice>
                  <mc:Fallback>
                    <p:oleObj name="公式" r:id="rId55" imgW="190335" imgH="164957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880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9" name="Object 79"/>
              <p:cNvGraphicFramePr>
                <a:graphicFrameLocks noChangeAspect="1"/>
              </p:cNvGraphicFramePr>
              <p:nvPr/>
            </p:nvGraphicFramePr>
            <p:xfrm>
              <a:off x="4614" y="2880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81" name="公式" r:id="rId57" imgW="190335" imgH="164957" progId="Equation.3">
                      <p:embed/>
                    </p:oleObj>
                  </mc:Choice>
                  <mc:Fallback>
                    <p:oleObj name="公式" r:id="rId57" imgW="190335" imgH="164957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4" y="2880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0" name="Line 80"/>
              <p:cNvSpPr>
                <a:spLocks noChangeShapeType="1"/>
              </p:cNvSpPr>
              <p:nvPr/>
            </p:nvSpPr>
            <p:spPr bwMode="auto">
              <a:xfrm>
                <a:off x="4128" y="230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71" name="Object 81"/>
              <p:cNvGraphicFramePr>
                <a:graphicFrameLocks noChangeAspect="1"/>
              </p:cNvGraphicFramePr>
              <p:nvPr/>
            </p:nvGraphicFramePr>
            <p:xfrm>
              <a:off x="3987" y="2064"/>
              <a:ext cx="85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82" name="公式" r:id="rId59" imgW="736280" imgH="177723" progId="Equation.3">
                      <p:embed/>
                    </p:oleObj>
                  </mc:Choice>
                  <mc:Fallback>
                    <p:oleObj name="公式" r:id="rId59" imgW="736280" imgH="177723" progId="Equation.3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7" y="2064"/>
                            <a:ext cx="85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2" name="Object 82"/>
              <p:cNvGraphicFramePr>
                <a:graphicFrameLocks noChangeAspect="1"/>
              </p:cNvGraphicFramePr>
              <p:nvPr/>
            </p:nvGraphicFramePr>
            <p:xfrm>
              <a:off x="3648" y="2544"/>
              <a:ext cx="384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83" name="公式" r:id="rId61" imgW="329914" imgH="177646" progId="Equation.3">
                      <p:embed/>
                    </p:oleObj>
                  </mc:Choice>
                  <mc:Fallback>
                    <p:oleObj name="公式" r:id="rId61" imgW="329914" imgH="177646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544"/>
                            <a:ext cx="384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3" name="Object 83"/>
              <p:cNvGraphicFramePr>
                <a:graphicFrameLocks noChangeAspect="1"/>
              </p:cNvGraphicFramePr>
              <p:nvPr/>
            </p:nvGraphicFramePr>
            <p:xfrm>
              <a:off x="3473" y="2266"/>
              <a:ext cx="692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84" name="公式" r:id="rId63" imgW="571252" imgH="241195" progId="Equation.3">
                      <p:embed/>
                    </p:oleObj>
                  </mc:Choice>
                  <mc:Fallback>
                    <p:oleObj name="公式" r:id="rId63" imgW="571252" imgH="241195" progId="Equation.3">
                      <p:embed/>
                      <p:pic>
                        <p:nvPicPr>
                          <p:cNvPr id="0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3" y="2266"/>
                            <a:ext cx="692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4" name="Line 84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5" name="Line 85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28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nimBg="1"/>
      <p:bldP spid="124960" grpId="0" animBg="1"/>
      <p:bldP spid="124961" grpId="0" animBg="1"/>
      <p:bldP spid="124962" grpId="0" animBg="1"/>
      <p:bldP spid="124963" grpId="0" autoUpdateAnimBg="0"/>
      <p:bldP spid="12498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26988" y="225425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根据图像确定波动方程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2735263" y="912813"/>
          <a:ext cx="25542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" name="Equation" r:id="rId3" imgW="2451100" imgH="431800" progId="Equation.DSMT4">
                  <p:embed/>
                </p:oleObj>
              </mc:Choice>
              <mc:Fallback>
                <p:oleObj name="Equation" r:id="rId3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912813"/>
                        <a:ext cx="255428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7"/>
          <p:cNvGraphicFramePr>
            <a:graphicFrameLocks noChangeAspect="1"/>
          </p:cNvGraphicFramePr>
          <p:nvPr/>
        </p:nvGraphicFramePr>
        <p:xfrm>
          <a:off x="4610100" y="1674813"/>
          <a:ext cx="33099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Equation" r:id="rId5" imgW="3200400" imgH="673100" progId="Equation.DSMT4">
                  <p:embed/>
                </p:oleObj>
              </mc:Choice>
              <mc:Fallback>
                <p:oleObj name="Equation" r:id="rId5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1674813"/>
                        <a:ext cx="33099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25438" y="863600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Times New Roman" panose="02020603050405020304" pitchFamily="18" charset="0"/>
              </a:rPr>
              <a:t>原点振动方程</a:t>
            </a: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28625" y="1412875"/>
            <a:ext cx="3790950" cy="1547813"/>
            <a:chOff x="428625" y="1628800"/>
            <a:chExt cx="3790950" cy="1547416"/>
          </a:xfrm>
        </p:grpSpPr>
        <p:sp>
          <p:nvSpPr>
            <p:cNvPr id="41010" name="Line 29"/>
            <p:cNvSpPr>
              <a:spLocks noChangeShapeType="1"/>
            </p:cNvSpPr>
            <p:nvPr/>
          </p:nvSpPr>
          <p:spPr bwMode="auto">
            <a:xfrm flipV="1">
              <a:off x="504825" y="2565425"/>
              <a:ext cx="3597275" cy="9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1" name="Line 30"/>
            <p:cNvSpPr>
              <a:spLocks noChangeShapeType="1"/>
            </p:cNvSpPr>
            <p:nvPr/>
          </p:nvSpPr>
          <p:spPr bwMode="auto">
            <a:xfrm flipH="1" flipV="1">
              <a:off x="504825" y="1736750"/>
              <a:ext cx="0" cy="838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2" name="Line 31"/>
            <p:cNvSpPr>
              <a:spLocks noChangeShapeType="1"/>
            </p:cNvSpPr>
            <p:nvPr/>
          </p:nvSpPr>
          <p:spPr bwMode="auto">
            <a:xfrm>
              <a:off x="933450" y="1989163"/>
              <a:ext cx="1439863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41013" name="Object 29"/>
            <p:cNvGraphicFramePr>
              <a:graphicFrameLocks noChangeAspect="1"/>
            </p:cNvGraphicFramePr>
            <p:nvPr/>
          </p:nvGraphicFramePr>
          <p:xfrm>
            <a:off x="2409825" y="1744688"/>
            <a:ext cx="477838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0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825" y="1744688"/>
                          <a:ext cx="477838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14" name="Oval 33"/>
            <p:cNvSpPr>
              <a:spLocks noChangeArrowheads="1"/>
            </p:cNvSpPr>
            <p:nvPr/>
          </p:nvSpPr>
          <p:spPr bwMode="auto">
            <a:xfrm>
              <a:off x="1876425" y="2169071"/>
              <a:ext cx="103287" cy="73555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41015" name="Object 31"/>
            <p:cNvGraphicFramePr>
              <a:graphicFrameLocks noChangeAspect="1"/>
            </p:cNvGraphicFramePr>
            <p:nvPr/>
          </p:nvGraphicFramePr>
          <p:xfrm>
            <a:off x="1571625" y="2117750"/>
            <a:ext cx="4984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1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1625" y="2117750"/>
                          <a:ext cx="4984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6" name="Object 32"/>
            <p:cNvGraphicFramePr>
              <a:graphicFrameLocks noChangeAspect="1"/>
            </p:cNvGraphicFramePr>
            <p:nvPr/>
          </p:nvGraphicFramePr>
          <p:xfrm>
            <a:off x="3725863" y="2154263"/>
            <a:ext cx="493712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2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5863" y="2154263"/>
                          <a:ext cx="493712" cy="376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7" name="Object 33"/>
            <p:cNvGraphicFramePr>
              <a:graphicFrameLocks noChangeAspect="1"/>
            </p:cNvGraphicFramePr>
            <p:nvPr/>
          </p:nvGraphicFramePr>
          <p:xfrm>
            <a:off x="503548" y="1628800"/>
            <a:ext cx="44132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3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548" y="1628800"/>
                          <a:ext cx="441325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8" name="Object 34"/>
            <p:cNvGraphicFramePr>
              <a:graphicFrameLocks noChangeAspect="1"/>
            </p:cNvGraphicFramePr>
            <p:nvPr/>
          </p:nvGraphicFramePr>
          <p:xfrm>
            <a:off x="428625" y="2619400"/>
            <a:ext cx="31115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4" name="Equation" r:id="rId15" imgW="215713" imgH="241091" progId="Equation.DSMT4">
                    <p:embed/>
                  </p:oleObj>
                </mc:Choice>
                <mc:Fallback>
                  <p:oleObj name="Equation" r:id="rId15" imgW="215713" imgH="241091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25" y="2619400"/>
                          <a:ext cx="31115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9" name="Object 35"/>
            <p:cNvGraphicFramePr>
              <a:graphicFrameLocks noChangeAspect="1"/>
            </p:cNvGraphicFramePr>
            <p:nvPr/>
          </p:nvGraphicFramePr>
          <p:xfrm>
            <a:off x="1825402" y="2652738"/>
            <a:ext cx="5143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5" name="Equation" r:id="rId17" imgW="126835" imgH="139518" progId="Equation.DSMT4">
                    <p:embed/>
                  </p:oleObj>
                </mc:Choice>
                <mc:Fallback>
                  <p:oleObj name="Equation" r:id="rId17" imgW="126835" imgH="139518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5402" y="2652738"/>
                          <a:ext cx="5143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0" name="Object 15"/>
            <p:cNvGraphicFramePr>
              <a:graphicFrameLocks noChangeAspect="1"/>
            </p:cNvGraphicFramePr>
            <p:nvPr/>
          </p:nvGraphicFramePr>
          <p:xfrm>
            <a:off x="2195736" y="2780928"/>
            <a:ext cx="35560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6" name="Equation" r:id="rId19" imgW="126835" imgH="139518" progId="Equation.DSMT4">
                    <p:embed/>
                  </p:oleObj>
                </mc:Choice>
                <mc:Fallback>
                  <p:oleObj name="Equation" r:id="rId19" imgW="126835" imgH="139518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736" y="2780928"/>
                          <a:ext cx="35560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21" name="Line 24"/>
            <p:cNvSpPr>
              <a:spLocks noChangeShapeType="1"/>
            </p:cNvSpPr>
            <p:nvPr/>
          </p:nvSpPr>
          <p:spPr bwMode="auto">
            <a:xfrm flipH="1">
              <a:off x="971600" y="2996952"/>
              <a:ext cx="11445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572000" y="1341438"/>
            <a:ext cx="4146550" cy="554037"/>
            <a:chOff x="4572000" y="1556792"/>
            <a:chExt cx="4146550" cy="555055"/>
          </a:xfrm>
        </p:grpSpPr>
        <p:sp>
          <p:nvSpPr>
            <p:cNvPr id="41008" name="Text Box 4"/>
            <p:cNvSpPr txBox="1">
              <a:spLocks noChangeArrowheads="1"/>
            </p:cNvSpPr>
            <p:nvPr/>
          </p:nvSpPr>
          <p:spPr bwMode="auto">
            <a:xfrm>
              <a:off x="4572000" y="1556792"/>
              <a:ext cx="41465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  <a:ea typeface="楷体_GB2312" pitchFamily="49" charset="-122"/>
                </a:rPr>
                <a:t>正向传播</a:t>
              </a:r>
              <a:endParaRPr lang="zh-CN" altLang="en-US" sz="2400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1009" name="Line 31"/>
            <p:cNvSpPr>
              <a:spLocks noChangeShapeType="1"/>
            </p:cNvSpPr>
            <p:nvPr/>
          </p:nvSpPr>
          <p:spPr bwMode="auto">
            <a:xfrm>
              <a:off x="5940425" y="1806215"/>
              <a:ext cx="721680" cy="3056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643438" y="2292350"/>
            <a:ext cx="4146550" cy="554038"/>
            <a:chOff x="4643438" y="2507889"/>
            <a:chExt cx="4146550" cy="554684"/>
          </a:xfrm>
        </p:grpSpPr>
        <p:sp>
          <p:nvSpPr>
            <p:cNvPr id="41006" name="Text Box 4"/>
            <p:cNvSpPr txBox="1">
              <a:spLocks noChangeArrowheads="1"/>
            </p:cNvSpPr>
            <p:nvPr/>
          </p:nvSpPr>
          <p:spPr bwMode="auto">
            <a:xfrm>
              <a:off x="4643438" y="2600908"/>
              <a:ext cx="41465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  <a:ea typeface="楷体_GB2312" pitchFamily="49" charset="-122"/>
                </a:rPr>
                <a:t>负向传播</a:t>
              </a:r>
              <a:endParaRPr lang="zh-CN" altLang="en-US" sz="2400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1007" name="Line 24"/>
            <p:cNvSpPr>
              <a:spLocks noChangeShapeType="1"/>
            </p:cNvSpPr>
            <p:nvPr/>
          </p:nvSpPr>
          <p:spPr bwMode="auto">
            <a:xfrm flipV="1">
              <a:off x="5980175" y="2507889"/>
              <a:ext cx="716061" cy="3754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8" name="矩形 67"/>
          <p:cNvSpPr>
            <a:spLocks noChangeArrowheads="1"/>
          </p:cNvSpPr>
          <p:nvPr/>
        </p:nvSpPr>
        <p:spPr bwMode="auto">
          <a:xfrm>
            <a:off x="323850" y="3005138"/>
            <a:ext cx="3703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初始位相</a:t>
            </a:r>
            <a:r>
              <a:rPr lang="el-GR" altLang="zh-CN" sz="2400" baseline="0">
                <a:cs typeface="Arial" panose="020B0604020202020204" pitchFamily="34" charset="0"/>
              </a:rPr>
              <a:t>φ</a:t>
            </a:r>
            <a:r>
              <a:rPr lang="zh-CN" altLang="en-US" sz="2400" baseline="0">
                <a:cs typeface="Arial" panose="020B0604020202020204" pitchFamily="34" charset="0"/>
              </a:rPr>
              <a:t>如何确定</a:t>
            </a:r>
            <a:r>
              <a:rPr lang="en-US" altLang="zh-CN" sz="2400" baseline="0">
                <a:cs typeface="Arial" panose="020B0604020202020204" pitchFamily="34" charset="0"/>
              </a:rPr>
              <a:t>(</a:t>
            </a:r>
            <a:r>
              <a:rPr lang="zh-CN" altLang="en-US" sz="2400" baseline="0">
                <a:solidFill>
                  <a:srgbClr val="FF0000"/>
                </a:solidFill>
                <a:cs typeface="Arial" panose="020B0604020202020204" pitchFamily="34" charset="0"/>
              </a:rPr>
              <a:t>难点</a:t>
            </a:r>
            <a:r>
              <a:rPr lang="en-US" altLang="zh-CN" sz="2400" baseline="0">
                <a:cs typeface="Arial" panose="020B0604020202020204" pitchFamily="34" charset="0"/>
              </a:rPr>
              <a:t>)</a:t>
            </a:r>
            <a:endParaRPr lang="zh-CN" altLang="en-US" sz="2400" baseline="0"/>
          </a:p>
        </p:txBody>
      </p:sp>
      <p:sp>
        <p:nvSpPr>
          <p:cNvPr id="129" name="矩形 128"/>
          <p:cNvSpPr>
            <a:spLocks noChangeArrowheads="1"/>
          </p:cNvSpPr>
          <p:nvPr/>
        </p:nvSpPr>
        <p:spPr bwMode="auto">
          <a:xfrm>
            <a:off x="336550" y="350043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数值的确定：</a:t>
            </a:r>
          </a:p>
        </p:txBody>
      </p:sp>
      <p:graphicFrame>
        <p:nvGraphicFramePr>
          <p:cNvPr id="132" name="Object 3"/>
          <p:cNvGraphicFramePr>
            <a:graphicFrameLocks noChangeAspect="1"/>
          </p:cNvGraphicFramePr>
          <p:nvPr/>
        </p:nvGraphicFramePr>
        <p:xfrm>
          <a:off x="2178050" y="3536950"/>
          <a:ext cx="21224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7" name="Equation" r:id="rId21" imgW="2552700" imgH="431800" progId="Equation.DSMT4">
                  <p:embed/>
                </p:oleObj>
              </mc:Choice>
              <mc:Fallback>
                <p:oleObj name="Equation" r:id="rId21" imgW="25527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3536950"/>
                        <a:ext cx="2122488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矩形 132"/>
          <p:cNvSpPr>
            <a:spLocks noChangeArrowheads="1"/>
          </p:cNvSpPr>
          <p:nvPr/>
        </p:nvSpPr>
        <p:spPr bwMode="auto">
          <a:xfrm>
            <a:off x="333375" y="3968750"/>
            <a:ext cx="4560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符号的确定：</a:t>
            </a:r>
            <a:r>
              <a:rPr lang="zh-CN" altLang="en-US" sz="2400" baseline="0">
                <a:solidFill>
                  <a:srgbClr val="FF0000"/>
                </a:solidFill>
              </a:rPr>
              <a:t>根据质点在</a:t>
            </a:r>
            <a:r>
              <a:rPr lang="en-US" altLang="zh-CN" sz="2400" baseline="0">
                <a:solidFill>
                  <a:srgbClr val="FF0000"/>
                </a:solidFill>
              </a:rPr>
              <a:t>t</a:t>
            </a:r>
            <a:r>
              <a:rPr lang="en-US" altLang="zh-CN" sz="2400">
                <a:solidFill>
                  <a:srgbClr val="FF0000"/>
                </a:solidFill>
              </a:rPr>
              <a:t>0</a:t>
            </a:r>
            <a:r>
              <a:rPr lang="en-US" altLang="zh-CN" sz="2400" baseline="0">
                <a:solidFill>
                  <a:srgbClr val="FF0000"/>
                </a:solidFill>
              </a:rPr>
              <a:t>+</a:t>
            </a:r>
            <a:r>
              <a:rPr lang="el-GR" altLang="zh-CN" sz="2400" baseline="0">
                <a:solidFill>
                  <a:srgbClr val="FF0000"/>
                </a:solidFill>
              </a:rPr>
              <a:t>Δ</a:t>
            </a:r>
            <a:r>
              <a:rPr lang="en-US" altLang="zh-CN" sz="2400" baseline="0">
                <a:solidFill>
                  <a:srgbClr val="FF0000"/>
                </a:solidFill>
              </a:rPr>
              <a:t>t</a:t>
            </a:r>
            <a:r>
              <a:rPr lang="zh-CN" altLang="en-US" sz="2400" baseline="0">
                <a:solidFill>
                  <a:srgbClr val="FF0000"/>
                </a:solidFill>
              </a:rPr>
              <a:t>的振动状态，结合旋转矢量图</a:t>
            </a:r>
          </a:p>
        </p:txBody>
      </p:sp>
      <p:sp>
        <p:nvSpPr>
          <p:cNvPr id="134" name="矩形 133"/>
          <p:cNvSpPr>
            <a:spLocks noChangeArrowheads="1"/>
          </p:cNvSpPr>
          <p:nvPr/>
        </p:nvSpPr>
        <p:spPr bwMode="auto">
          <a:xfrm>
            <a:off x="365125" y="4752975"/>
            <a:ext cx="4421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aseline="0"/>
              <a:t>如果是</a:t>
            </a:r>
            <a:r>
              <a:rPr lang="zh-CN" altLang="en-US" sz="2400" baseline="0">
                <a:solidFill>
                  <a:srgbClr val="FF0000"/>
                </a:solidFill>
              </a:rPr>
              <a:t>波形曲线</a:t>
            </a:r>
            <a:r>
              <a:rPr lang="zh-CN" altLang="en-US" sz="2400" baseline="0"/>
              <a:t>，质点要重复它前面质点的振动状态</a:t>
            </a:r>
            <a:endParaRPr lang="en-US" altLang="zh-CN" sz="2400" baseline="0"/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219700" y="5373688"/>
            <a:ext cx="3733800" cy="1331912"/>
            <a:chOff x="5220072" y="5187567"/>
            <a:chExt cx="3733175" cy="1331689"/>
          </a:xfrm>
        </p:grpSpPr>
        <p:pic>
          <p:nvPicPr>
            <p:cNvPr id="40999" name="Picture 3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338026"/>
              <a:ext cx="3201392" cy="1043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1000" name="Group 27"/>
            <p:cNvGrpSpPr>
              <a:grpSpLocks noChangeAspect="1"/>
            </p:cNvGrpSpPr>
            <p:nvPr/>
          </p:nvGrpSpPr>
          <p:grpSpPr bwMode="auto">
            <a:xfrm>
              <a:off x="5226435" y="5187567"/>
              <a:ext cx="3199516" cy="1265769"/>
              <a:chOff x="3273" y="912"/>
              <a:chExt cx="2327" cy="1056"/>
            </a:xfrm>
          </p:grpSpPr>
          <p:sp>
            <p:nvSpPr>
              <p:cNvPr id="41002" name="Line 29"/>
              <p:cNvSpPr>
                <a:spLocks noChangeShapeType="1"/>
              </p:cNvSpPr>
              <p:nvPr/>
            </p:nvSpPr>
            <p:spPr bwMode="auto">
              <a:xfrm>
                <a:off x="3408" y="1488"/>
                <a:ext cx="21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03" name="Line 30"/>
              <p:cNvSpPr>
                <a:spLocks noChangeShapeType="1"/>
              </p:cNvSpPr>
              <p:nvPr/>
            </p:nvSpPr>
            <p:spPr bwMode="auto">
              <a:xfrm flipV="1">
                <a:off x="3456" y="912"/>
                <a:ext cx="0" cy="1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1004" name="Object 31"/>
              <p:cNvGraphicFramePr>
                <a:graphicFrameLocks noChangeAspect="1"/>
              </p:cNvGraphicFramePr>
              <p:nvPr/>
            </p:nvGraphicFramePr>
            <p:xfrm>
              <a:off x="3273" y="1007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78" name="Equation" r:id="rId24" imgW="139579" imgH="164957" progId="Equation.DSMT4">
                      <p:embed/>
                    </p:oleObj>
                  </mc:Choice>
                  <mc:Fallback>
                    <p:oleObj name="Equation" r:id="rId24" imgW="139579" imgH="164957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3" y="1007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05" name="Object 32"/>
              <p:cNvGraphicFramePr>
                <a:graphicFrameLocks noChangeAspect="1"/>
              </p:cNvGraphicFramePr>
              <p:nvPr/>
            </p:nvGraphicFramePr>
            <p:xfrm>
              <a:off x="5424" y="1536"/>
              <a:ext cx="17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79" name="Equation" r:id="rId26" imgW="101468" imgH="164885" progId="Equation.DSMT4">
                      <p:embed/>
                    </p:oleObj>
                  </mc:Choice>
                  <mc:Fallback>
                    <p:oleObj name="Equation" r:id="rId26" imgW="101468" imgH="164885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24" y="1536"/>
                            <a:ext cx="176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01" name="Text Box 33"/>
            <p:cNvSpPr txBox="1">
              <a:spLocks noChangeAspect="1" noChangeArrowheads="1"/>
            </p:cNvSpPr>
            <p:nvPr/>
          </p:nvSpPr>
          <p:spPr bwMode="auto">
            <a:xfrm>
              <a:off x="7282678" y="6057591"/>
              <a:ext cx="16705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振动曲线</a:t>
              </a:r>
            </a:p>
          </p:txBody>
        </p:sp>
      </p:grpSp>
      <p:sp>
        <p:nvSpPr>
          <p:cNvPr id="142" name="矩形 141"/>
          <p:cNvSpPr>
            <a:spLocks noChangeArrowheads="1"/>
          </p:cNvSpPr>
          <p:nvPr/>
        </p:nvSpPr>
        <p:spPr bwMode="auto">
          <a:xfrm>
            <a:off x="360363" y="5586413"/>
            <a:ext cx="3981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aseline="0"/>
              <a:t>如果是</a:t>
            </a:r>
            <a:r>
              <a:rPr lang="zh-CN" altLang="en-US" sz="2400" baseline="0">
                <a:solidFill>
                  <a:srgbClr val="FF0000"/>
                </a:solidFill>
              </a:rPr>
              <a:t>振动曲线</a:t>
            </a:r>
            <a:r>
              <a:rPr lang="zh-CN" altLang="en-US" sz="2400" baseline="0"/>
              <a:t>，对比</a:t>
            </a:r>
            <a:r>
              <a:rPr lang="en-US" altLang="zh-CN" sz="2400" baseline="0"/>
              <a:t>t</a:t>
            </a:r>
            <a:r>
              <a:rPr lang="en-US" altLang="zh-CN" sz="2400"/>
              <a:t>0</a:t>
            </a:r>
            <a:r>
              <a:rPr lang="zh-CN" altLang="en-US" sz="2400" baseline="0"/>
              <a:t>和</a:t>
            </a:r>
            <a:r>
              <a:rPr lang="en-US" altLang="zh-CN" sz="2400" baseline="0"/>
              <a:t>t</a:t>
            </a:r>
            <a:r>
              <a:rPr lang="en-US" altLang="zh-CN" sz="2400"/>
              <a:t>0</a:t>
            </a:r>
            <a:r>
              <a:rPr lang="en-US" altLang="zh-CN" sz="2400" baseline="0"/>
              <a:t>+</a:t>
            </a:r>
            <a:r>
              <a:rPr lang="el-GR" altLang="zh-CN" sz="2400" baseline="0"/>
              <a:t>Δ</a:t>
            </a:r>
            <a:r>
              <a:rPr lang="en-US" altLang="zh-CN" sz="2400" baseline="0"/>
              <a:t>t</a:t>
            </a:r>
            <a:r>
              <a:rPr lang="zh-CN" altLang="en-US" sz="2400" baseline="0"/>
              <a:t>时刻的状态</a:t>
            </a:r>
            <a:endParaRPr lang="en-US" altLang="zh-CN" sz="2400" baseline="0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219700" y="3089275"/>
            <a:ext cx="3844925" cy="1960563"/>
            <a:chOff x="5219700" y="2902673"/>
            <a:chExt cx="3844925" cy="1960243"/>
          </a:xfrm>
        </p:grpSpPr>
        <p:grpSp>
          <p:nvGrpSpPr>
            <p:cNvPr id="40977" name="组合 9"/>
            <p:cNvGrpSpPr>
              <a:grpSpLocks/>
            </p:cNvGrpSpPr>
            <p:nvPr/>
          </p:nvGrpSpPr>
          <p:grpSpPr bwMode="auto">
            <a:xfrm>
              <a:off x="5219700" y="2959969"/>
              <a:ext cx="3844925" cy="1902947"/>
              <a:chOff x="5220072" y="3176972"/>
              <a:chExt cx="3844727" cy="1902360"/>
            </a:xfrm>
          </p:grpSpPr>
          <p:grpSp>
            <p:nvGrpSpPr>
              <p:cNvPr id="40980" name="Group 2"/>
              <p:cNvGrpSpPr>
                <a:grpSpLocks noChangeAspect="1"/>
              </p:cNvGrpSpPr>
              <p:nvPr/>
            </p:nvGrpSpPr>
            <p:grpSpPr bwMode="auto">
              <a:xfrm>
                <a:off x="5220072" y="3176972"/>
                <a:ext cx="3844727" cy="1732698"/>
                <a:chOff x="3120" y="481"/>
                <a:chExt cx="2767" cy="1247"/>
              </a:xfrm>
            </p:grpSpPr>
            <p:pic>
              <p:nvPicPr>
                <p:cNvPr id="40983" name="Picture 3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0" y="768"/>
                  <a:ext cx="2304" cy="9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984" name="Line 4"/>
                <p:cNvSpPr>
                  <a:spLocks noChangeShapeType="1"/>
                </p:cNvSpPr>
                <p:nvPr/>
              </p:nvSpPr>
              <p:spPr bwMode="auto">
                <a:xfrm>
                  <a:off x="3120" y="1248"/>
                  <a:ext cx="2448" cy="0"/>
                </a:xfrm>
                <a:prstGeom prst="line">
                  <a:avLst/>
                </a:prstGeom>
                <a:noFill/>
                <a:ln w="28575">
                  <a:solidFill>
                    <a:srgbClr val="92D05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Line 5"/>
                <p:cNvSpPr>
                  <a:spLocks noChangeShapeType="1"/>
                </p:cNvSpPr>
                <p:nvPr/>
              </p:nvSpPr>
              <p:spPr bwMode="auto">
                <a:xfrm>
                  <a:off x="3552" y="768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312" y="528"/>
                  <a:ext cx="0" cy="1200"/>
                </a:xfrm>
                <a:prstGeom prst="line">
                  <a:avLst/>
                </a:prstGeom>
                <a:noFill/>
                <a:ln w="28575">
                  <a:solidFill>
                    <a:srgbClr val="92D05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3312" y="76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40988" name="Object 8"/>
                <p:cNvGraphicFramePr>
                  <a:graphicFrameLocks noChangeAspect="1"/>
                </p:cNvGraphicFramePr>
                <p:nvPr/>
              </p:nvGraphicFramePr>
              <p:xfrm>
                <a:off x="3366" y="486"/>
                <a:ext cx="467" cy="2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0" name="Equation" r:id="rId28" imgW="431613" imgH="203112" progId="Equation.DSMT4">
                        <p:embed/>
                      </p:oleObj>
                    </mc:Choice>
                    <mc:Fallback>
                      <p:oleObj name="Equation" r:id="rId28" imgW="431613" imgH="203112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66" y="486"/>
                              <a:ext cx="467" cy="2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89" name="Object 9"/>
                <p:cNvGraphicFramePr>
                  <a:graphicFrameLocks noChangeAspect="1"/>
                </p:cNvGraphicFramePr>
                <p:nvPr/>
              </p:nvGraphicFramePr>
              <p:xfrm>
                <a:off x="5424" y="1265"/>
                <a:ext cx="463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1" name="Equation" r:id="rId30" imgW="431425" imgH="177646" progId="Equation.DSMT4">
                        <p:embed/>
                      </p:oleObj>
                    </mc:Choice>
                    <mc:Fallback>
                      <p:oleObj name="Equation" r:id="rId30" imgW="431425" imgH="177646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4" y="1265"/>
                              <a:ext cx="463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0" name="Object 11"/>
                <p:cNvGraphicFramePr>
                  <a:graphicFrameLocks noChangeAspect="1"/>
                </p:cNvGraphicFramePr>
                <p:nvPr/>
              </p:nvGraphicFramePr>
              <p:xfrm>
                <a:off x="3121" y="672"/>
                <a:ext cx="176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2" name="Equation" r:id="rId32" imgW="152268" imgH="164957" progId="Equation.DSMT4">
                        <p:embed/>
                      </p:oleObj>
                    </mc:Choice>
                    <mc:Fallback>
                      <p:oleObj name="Equation" r:id="rId32" imgW="152268" imgH="164957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1" y="672"/>
                              <a:ext cx="176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1" name="Object 12"/>
                <p:cNvGraphicFramePr>
                  <a:graphicFrameLocks noChangeAspect="1"/>
                </p:cNvGraphicFramePr>
                <p:nvPr/>
              </p:nvGraphicFramePr>
              <p:xfrm>
                <a:off x="3168" y="124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3" name="公式" r:id="rId34" imgW="126725" imgH="177415" progId="Equation.3">
                        <p:embed/>
                      </p:oleObj>
                    </mc:Choice>
                    <mc:Fallback>
                      <p:oleObj name="公式" r:id="rId34" imgW="126725" imgH="177415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8" y="124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2" name="Object 13"/>
                <p:cNvGraphicFramePr>
                  <a:graphicFrameLocks noChangeAspect="1"/>
                </p:cNvGraphicFramePr>
                <p:nvPr/>
              </p:nvGraphicFramePr>
              <p:xfrm>
                <a:off x="3504" y="1248"/>
                <a:ext cx="14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4" name="公式" r:id="rId36" imgW="126780" imgH="164814" progId="Equation.3">
                        <p:embed/>
                      </p:oleObj>
                    </mc:Choice>
                    <mc:Fallback>
                      <p:oleObj name="公式" r:id="rId36" imgW="126780" imgH="164814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1248"/>
                              <a:ext cx="14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3" name="Object 14"/>
                <p:cNvGraphicFramePr>
                  <a:graphicFrameLocks noChangeAspect="1"/>
                </p:cNvGraphicFramePr>
                <p:nvPr/>
              </p:nvGraphicFramePr>
              <p:xfrm>
                <a:off x="3792" y="1241"/>
                <a:ext cx="147" cy="2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5" name="公式" r:id="rId38" imgW="126725" imgH="177415" progId="Equation.3">
                        <p:embed/>
                      </p:oleObj>
                    </mc:Choice>
                    <mc:Fallback>
                      <p:oleObj name="公式" r:id="rId38" imgW="126725" imgH="177415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1241"/>
                              <a:ext cx="147" cy="20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4" name="Object 15"/>
                <p:cNvGraphicFramePr>
                  <a:graphicFrameLocks noChangeAspect="1"/>
                </p:cNvGraphicFramePr>
                <p:nvPr/>
              </p:nvGraphicFramePr>
              <p:xfrm>
                <a:off x="4176" y="124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6" name="公式" r:id="rId40" imgW="126725" imgH="177415" progId="Equation.3">
                        <p:embed/>
                      </p:oleObj>
                    </mc:Choice>
                    <mc:Fallback>
                      <p:oleObj name="公式" r:id="rId40" imgW="126725" imgH="177415" progId="Equation.3">
                        <p:embed/>
                        <p:pic>
                          <p:nvPicPr>
                            <p:cNvPr id="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76" y="124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5" name="Object 16"/>
                <p:cNvGraphicFramePr>
                  <a:graphicFrameLocks noChangeAspect="1"/>
                </p:cNvGraphicFramePr>
                <p:nvPr/>
              </p:nvGraphicFramePr>
              <p:xfrm>
                <a:off x="4560" y="1248"/>
                <a:ext cx="192" cy="16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7" name="公式" r:id="rId42" imgW="190335" imgH="164957" progId="Equation.3">
                        <p:embed/>
                      </p:oleObj>
                    </mc:Choice>
                    <mc:Fallback>
                      <p:oleObj name="公式" r:id="rId42" imgW="190335" imgH="164957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1248"/>
                              <a:ext cx="192" cy="1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6" name="Object 17"/>
                <p:cNvGraphicFramePr>
                  <a:graphicFrameLocks noChangeAspect="1"/>
                </p:cNvGraphicFramePr>
                <p:nvPr/>
              </p:nvGraphicFramePr>
              <p:xfrm>
                <a:off x="4902" y="1248"/>
                <a:ext cx="180" cy="1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8" name="公式" r:id="rId44" imgW="190335" imgH="164957" progId="Equation.3">
                        <p:embed/>
                      </p:oleObj>
                    </mc:Choice>
                    <mc:Fallback>
                      <p:oleObj name="公式" r:id="rId44" imgW="190335" imgH="164957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02" y="1248"/>
                              <a:ext cx="180" cy="1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997" name="Line 18"/>
                <p:cNvSpPr>
                  <a:spLocks noChangeShapeType="1"/>
                </p:cNvSpPr>
                <p:nvPr/>
              </p:nvSpPr>
              <p:spPr bwMode="auto">
                <a:xfrm>
                  <a:off x="4095" y="645"/>
                  <a:ext cx="624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40998" name="Object 19"/>
                <p:cNvGraphicFramePr>
                  <a:graphicFrameLocks noChangeAspect="1"/>
                </p:cNvGraphicFramePr>
                <p:nvPr/>
              </p:nvGraphicFramePr>
              <p:xfrm>
                <a:off x="4310" y="481"/>
                <a:ext cx="148" cy="1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089" name="Equation" r:id="rId46" imgW="126835" imgH="139518" progId="Equation.DSMT4">
                        <p:embed/>
                      </p:oleObj>
                    </mc:Choice>
                    <mc:Fallback>
                      <p:oleObj name="Equation" r:id="rId46" imgW="126835" imgH="139518" progId="Equation.DSMT4">
                        <p:embed/>
                        <p:pic>
                          <p:nvPicPr>
                            <p:cNvPr id="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10" y="481"/>
                              <a:ext cx="148" cy="1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40981" name="直接箭头连接符 8"/>
              <p:cNvCxnSpPr>
                <a:cxnSpLocks noChangeShapeType="1"/>
              </p:cNvCxnSpPr>
              <p:nvPr/>
            </p:nvCxnSpPr>
            <p:spPr bwMode="auto">
              <a:xfrm>
                <a:off x="5492998" y="3883483"/>
                <a:ext cx="0" cy="445617"/>
              </a:xfrm>
              <a:prstGeom prst="straightConnector1">
                <a:avLst/>
              </a:prstGeom>
              <a:noFill/>
              <a:ln w="44450" algn="ctr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982" name="Text Box 33"/>
              <p:cNvSpPr txBox="1">
                <a:spLocks noChangeAspect="1" noChangeArrowheads="1"/>
              </p:cNvSpPr>
              <p:nvPr/>
            </p:nvSpPr>
            <p:spPr bwMode="auto">
              <a:xfrm>
                <a:off x="7220942" y="4617667"/>
                <a:ext cx="167056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600"/>
                  <a:t>波形曲线</a:t>
                </a:r>
              </a:p>
            </p:txBody>
          </p:sp>
        </p:grpSp>
        <p:sp>
          <p:nvSpPr>
            <p:cNvPr id="40978" name="Line 31"/>
            <p:cNvSpPr>
              <a:spLocks noChangeShapeType="1"/>
            </p:cNvSpPr>
            <p:nvPr/>
          </p:nvSpPr>
          <p:spPr bwMode="auto">
            <a:xfrm>
              <a:off x="6562719" y="3147210"/>
              <a:ext cx="1439863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40979" name="Object 29"/>
            <p:cNvGraphicFramePr>
              <a:graphicFrameLocks noChangeAspect="1"/>
            </p:cNvGraphicFramePr>
            <p:nvPr/>
          </p:nvGraphicFramePr>
          <p:xfrm>
            <a:off x="8039094" y="2902673"/>
            <a:ext cx="477838" cy="360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0" name="Equation" r:id="rId48" imgW="126835" imgH="139518" progId="Equation.DSMT4">
                    <p:embed/>
                  </p:oleObj>
                </mc:Choice>
                <mc:Fallback>
                  <p:oleObj name="Equation" r:id="rId48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094" y="2902673"/>
                          <a:ext cx="477838" cy="360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129" grpId="0"/>
      <p:bldP spid="133" grpId="0"/>
      <p:bldP spid="134" grpId="0"/>
      <p:bldP spid="1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468313" y="1217613"/>
            <a:ext cx="3503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(1)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波动能量的传播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87338" y="1679575"/>
            <a:ext cx="87852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    </a:t>
            </a:r>
            <a:r>
              <a:rPr lang="zh-CN" altLang="en-US" sz="4000"/>
              <a:t>不论纵波和横波各媒质块中都有</a:t>
            </a:r>
            <a:r>
              <a:rPr lang="zh-CN" altLang="en-US" sz="4000">
                <a:solidFill>
                  <a:srgbClr val="0000FF"/>
                </a:solidFill>
              </a:rPr>
              <a:t>振动动能</a:t>
            </a:r>
            <a:r>
              <a:rPr lang="zh-CN" altLang="en-US" sz="4000"/>
              <a:t>和</a:t>
            </a:r>
            <a:r>
              <a:rPr lang="zh-CN" altLang="en-US" sz="4000">
                <a:solidFill>
                  <a:srgbClr val="0000FF"/>
                </a:solidFill>
              </a:rPr>
              <a:t>形变势能</a:t>
            </a:r>
            <a:r>
              <a:rPr lang="zh-CN" altLang="en-US" sz="4000"/>
              <a:t>。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719138" y="2205038"/>
            <a:ext cx="542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设</a:t>
            </a:r>
          </a:p>
        </p:txBody>
      </p:sp>
      <p:graphicFrame>
        <p:nvGraphicFramePr>
          <p:cNvPr id="126982" name="Object 6"/>
          <p:cNvGraphicFramePr>
            <a:graphicFrameLocks noChangeAspect="1"/>
          </p:cNvGraphicFramePr>
          <p:nvPr/>
        </p:nvGraphicFramePr>
        <p:xfrm>
          <a:off x="1144588" y="2060575"/>
          <a:ext cx="33559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3" imgW="1162112" imgH="314280" progId="Equation.DSMT4">
                  <p:embed/>
                </p:oleObj>
              </mc:Choice>
              <mc:Fallback>
                <p:oleObj name="Equation" r:id="rId3" imgW="1162112" imgH="314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2060575"/>
                        <a:ext cx="33559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580063" y="2947988"/>
            <a:ext cx="2362200" cy="228600"/>
          </a:xfrm>
          <a:prstGeom prst="rect">
            <a:avLst/>
          </a:prstGeom>
          <a:gradFill rotWithShape="0">
            <a:gsLst>
              <a:gs pos="0">
                <a:srgbClr val="007676"/>
              </a:gs>
              <a:gs pos="50000">
                <a:srgbClr val="00FFFF"/>
              </a:gs>
              <a:gs pos="100000">
                <a:srgbClr val="0076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6269038" y="2505075"/>
            <a:ext cx="990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Rectangle 9" descr="深色上对角线"/>
          <p:cNvSpPr>
            <a:spLocks noChangeArrowheads="1"/>
          </p:cNvSpPr>
          <p:nvPr/>
        </p:nvSpPr>
        <p:spPr bwMode="auto">
          <a:xfrm>
            <a:off x="6588125" y="2947988"/>
            <a:ext cx="3810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6265863" y="2719388"/>
            <a:ext cx="9906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6723063" y="27193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7259638" y="2370138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公式" r:id="rId6" imgW="126835" imgH="139518" progId="Equation.3">
                  <p:embed/>
                </p:oleObj>
              </mc:Choice>
              <mc:Fallback>
                <p:oleObj name="公式" r:id="rId6" imgW="126835" imgH="1395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638" y="2370138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/>
        </p:nvGraphicFramePr>
        <p:xfrm>
          <a:off x="6659563" y="3260725"/>
          <a:ext cx="4381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公式" r:id="rId8" imgW="266353" imgH="164885" progId="Equation.3">
                  <p:embed/>
                </p:oleObj>
              </mc:Choice>
              <mc:Fallback>
                <p:oleObj name="公式" r:id="rId8" imgW="266353" imgH="16488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60725"/>
                        <a:ext cx="4381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Text Box 14"/>
          <p:cNvSpPr txBox="1">
            <a:spLocks noChangeArrowheads="1"/>
          </p:cNvSpPr>
          <p:nvPr/>
        </p:nvSpPr>
        <p:spPr bwMode="auto">
          <a:xfrm>
            <a:off x="611188" y="5430838"/>
            <a:ext cx="1873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形变势能</a:t>
            </a:r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/>
        </p:nvGraphicFramePr>
        <p:xfrm>
          <a:off x="704850" y="3636963"/>
          <a:ext cx="199707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Equation" r:id="rId10" imgW="762045" imgH="304830" progId="Equation.DSMT4">
                  <p:embed/>
                </p:oleObj>
              </mc:Choice>
              <mc:Fallback>
                <p:oleObj name="Equation" r:id="rId10" imgW="762045" imgH="30483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36963"/>
                        <a:ext cx="1997075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992" name="Group 16"/>
          <p:cNvGrpSpPr>
            <a:grpSpLocks/>
          </p:cNvGrpSpPr>
          <p:nvPr/>
        </p:nvGrpSpPr>
        <p:grpSpPr bwMode="auto">
          <a:xfrm>
            <a:off x="611188" y="2781300"/>
            <a:ext cx="3486150" cy="946150"/>
            <a:chOff x="566" y="1722"/>
            <a:chExt cx="2196" cy="596"/>
          </a:xfrm>
        </p:grpSpPr>
        <p:sp>
          <p:nvSpPr>
            <p:cNvPr id="42018" name="Text Box 17"/>
            <p:cNvSpPr txBox="1">
              <a:spLocks noChangeArrowheads="1"/>
            </p:cNvSpPr>
            <p:nvPr/>
          </p:nvSpPr>
          <p:spPr bwMode="auto">
            <a:xfrm>
              <a:off x="566" y="1722"/>
              <a:ext cx="219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考虑     体积中物质的</a:t>
              </a:r>
            </a:p>
            <a:p>
              <a:r>
                <a:rPr lang="zh-CN" altLang="en-US" sz="4000"/>
                <a:t>振动动能</a:t>
              </a:r>
            </a:p>
          </p:txBody>
        </p:sp>
        <p:graphicFrame>
          <p:nvGraphicFramePr>
            <p:cNvPr id="42019" name="Object 18"/>
            <p:cNvGraphicFramePr>
              <a:graphicFrameLocks noChangeAspect="1"/>
            </p:cNvGraphicFramePr>
            <p:nvPr/>
          </p:nvGraphicFramePr>
          <p:xfrm>
            <a:off x="1031" y="1824"/>
            <a:ext cx="38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0" name="Equation" r:id="rId12" imgW="152355" imgH="66690" progId="Equation.DSMT4">
                    <p:embed/>
                  </p:oleObj>
                </mc:Choice>
                <mc:Fallback>
                  <p:oleObj name="Equation" r:id="rId12" imgW="152355" imgH="6669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" y="1824"/>
                          <a:ext cx="380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649288" y="5873750"/>
          <a:ext cx="1358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1" name="Equation" r:id="rId14" imgW="342799" imgH="133380" progId="Equation.DSMT4">
                  <p:embed/>
                </p:oleObj>
              </mc:Choice>
              <mc:Fallback>
                <p:oleObj name="Equation" r:id="rId14" imgW="342799" imgH="13338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5873750"/>
                        <a:ext cx="13589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96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48063"/>
            <a:ext cx="3567113" cy="211296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997" name="AutoShape 21"/>
          <p:cNvSpPr>
            <a:spLocks noChangeArrowheads="1"/>
          </p:cNvSpPr>
          <p:nvPr/>
        </p:nvSpPr>
        <p:spPr bwMode="auto">
          <a:xfrm rot="-4261185">
            <a:off x="6572250" y="3902075"/>
            <a:ext cx="293688" cy="179388"/>
          </a:xfrm>
          <a:prstGeom prst="parallelogram">
            <a:avLst>
              <a:gd name="adj" fmla="val 57498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98" name="Line 22"/>
          <p:cNvSpPr>
            <a:spLocks noChangeShapeType="1"/>
          </p:cNvSpPr>
          <p:nvPr/>
        </p:nvSpPr>
        <p:spPr bwMode="auto">
          <a:xfrm>
            <a:off x="5257800" y="4606925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99" name="Line 23"/>
          <p:cNvSpPr>
            <a:spLocks noChangeShapeType="1"/>
          </p:cNvSpPr>
          <p:nvPr/>
        </p:nvSpPr>
        <p:spPr bwMode="auto">
          <a:xfrm>
            <a:off x="7848600" y="4302125"/>
            <a:ext cx="6858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7000" name="Object 24"/>
          <p:cNvGraphicFramePr>
            <a:graphicFrameLocks noChangeAspect="1"/>
          </p:cNvGraphicFramePr>
          <p:nvPr/>
        </p:nvGraphicFramePr>
        <p:xfrm>
          <a:off x="8001000" y="3921125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公式" r:id="rId17" imgW="126835" imgH="139518" progId="Equation.3">
                  <p:embed/>
                </p:oleObj>
              </mc:Choice>
              <mc:Fallback>
                <p:oleObj name="公式" r:id="rId17" imgW="126835" imgH="139518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3921125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1" name="Line 25"/>
          <p:cNvSpPr>
            <a:spLocks noChangeShapeType="1"/>
          </p:cNvSpPr>
          <p:nvPr/>
        </p:nvSpPr>
        <p:spPr bwMode="auto">
          <a:xfrm flipV="1">
            <a:off x="6705600" y="3540125"/>
            <a:ext cx="0" cy="20574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2" name="Line 26"/>
          <p:cNvSpPr>
            <a:spLocks noChangeShapeType="1"/>
          </p:cNvSpPr>
          <p:nvPr/>
        </p:nvSpPr>
        <p:spPr bwMode="auto">
          <a:xfrm>
            <a:off x="2070100" y="6200775"/>
            <a:ext cx="12065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3" name="Text Box 27"/>
          <p:cNvSpPr txBox="1">
            <a:spLocks noChangeArrowheads="1"/>
          </p:cNvSpPr>
          <p:nvPr/>
        </p:nvSpPr>
        <p:spPr bwMode="auto">
          <a:xfrm>
            <a:off x="2051050" y="5626100"/>
            <a:ext cx="12144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可证明</a:t>
            </a:r>
          </a:p>
        </p:txBody>
      </p:sp>
      <p:grpSp>
        <p:nvGrpSpPr>
          <p:cNvPr id="127004" name="Group 28"/>
          <p:cNvGrpSpPr>
            <a:grpSpLocks/>
          </p:cNvGrpSpPr>
          <p:nvPr/>
        </p:nvGrpSpPr>
        <p:grpSpPr bwMode="auto">
          <a:xfrm>
            <a:off x="3392488" y="5767388"/>
            <a:ext cx="5141912" cy="938212"/>
            <a:chOff x="2479" y="3585"/>
            <a:chExt cx="3239" cy="591"/>
          </a:xfrm>
        </p:grpSpPr>
        <p:sp>
          <p:nvSpPr>
            <p:cNvPr id="42015" name="Rectangle 29"/>
            <p:cNvSpPr>
              <a:spLocks noChangeArrowheads="1"/>
            </p:cNvSpPr>
            <p:nvPr/>
          </p:nvSpPr>
          <p:spPr bwMode="auto">
            <a:xfrm>
              <a:off x="2496" y="3600"/>
              <a:ext cx="3222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42016" name="Object 30"/>
            <p:cNvGraphicFramePr>
              <a:graphicFrameLocks noChangeAspect="1"/>
            </p:cNvGraphicFramePr>
            <p:nvPr/>
          </p:nvGraphicFramePr>
          <p:xfrm>
            <a:off x="2479" y="3686"/>
            <a:ext cx="947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3" name="Equation" r:id="rId18" imgW="476244" imgH="133380" progId="Equation.DSMT4">
                    <p:embed/>
                  </p:oleObj>
                </mc:Choice>
                <mc:Fallback>
                  <p:oleObj name="Equation" r:id="rId18" imgW="476244" imgH="13338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9" y="3686"/>
                          <a:ext cx="947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7" name="Object 31"/>
            <p:cNvGraphicFramePr>
              <a:graphicFrameLocks noChangeAspect="1"/>
            </p:cNvGraphicFramePr>
            <p:nvPr/>
          </p:nvGraphicFramePr>
          <p:xfrm>
            <a:off x="3300" y="3585"/>
            <a:ext cx="2394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4" name="Equation" r:id="rId20" imgW="1752623" imgH="304830" progId="Equation.DSMT4">
                    <p:embed/>
                  </p:oleObj>
                </mc:Choice>
                <mc:Fallback>
                  <p:oleObj name="Equation" r:id="rId20" imgW="1752623" imgH="30483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3585"/>
                          <a:ext cx="2394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7008" name="Object 32"/>
          <p:cNvGraphicFramePr>
            <a:graphicFrameLocks noChangeAspect="1"/>
          </p:cNvGraphicFramePr>
          <p:nvPr/>
        </p:nvGraphicFramePr>
        <p:xfrm>
          <a:off x="6781800" y="3921125"/>
          <a:ext cx="4381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公式" r:id="rId22" imgW="266353" imgH="164885" progId="Equation.3">
                  <p:embed/>
                </p:oleObj>
              </mc:Choice>
              <mc:Fallback>
                <p:oleObj name="公式" r:id="rId22" imgW="266353" imgH="1648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21125"/>
                        <a:ext cx="4381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9" name="Object 33"/>
          <p:cNvGraphicFramePr>
            <a:graphicFrameLocks noChangeAspect="1"/>
          </p:cNvGraphicFramePr>
          <p:nvPr/>
        </p:nvGraphicFramePr>
        <p:xfrm>
          <a:off x="8769350" y="4683125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公式" r:id="rId23" imgW="139700" imgH="139700" progId="Equation.3">
                  <p:embed/>
                </p:oleObj>
              </mc:Choice>
              <mc:Fallback>
                <p:oleObj name="公式" r:id="rId23" imgW="139700" imgH="1397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9350" y="4683125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8" name="Object 42"/>
          <p:cNvGraphicFramePr>
            <a:graphicFrameLocks noChangeAspect="1"/>
          </p:cNvGraphicFramePr>
          <p:nvPr/>
        </p:nvGraphicFramePr>
        <p:xfrm>
          <a:off x="1187450" y="4545013"/>
          <a:ext cx="40719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Equation" r:id="rId25" imgW="1714534" imgH="314280" progId="Equation.DSMT4">
                  <p:embed/>
                </p:oleObj>
              </mc:Choice>
              <mc:Fallback>
                <p:oleObj name="Equation" r:id="rId25" imgW="1714534" imgH="31428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45013"/>
                        <a:ext cx="40719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9" name="Object 43"/>
          <p:cNvGraphicFramePr>
            <a:graphicFrameLocks noChangeAspect="1"/>
          </p:cNvGraphicFramePr>
          <p:nvPr/>
        </p:nvGraphicFramePr>
        <p:xfrm>
          <a:off x="2659063" y="3636963"/>
          <a:ext cx="19494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8" name="Equation" r:id="rId27" imgW="723956" imgH="304830" progId="Equation.DSMT4">
                  <p:embed/>
                </p:oleObj>
              </mc:Choice>
              <mc:Fallback>
                <p:oleObj name="Equation" r:id="rId27" imgW="723956" imgH="30483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3636963"/>
                        <a:ext cx="1949450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14" name="Text Box 2"/>
          <p:cNvSpPr txBox="1">
            <a:spLocks noChangeArrowheads="1"/>
          </p:cNvSpPr>
          <p:nvPr/>
        </p:nvSpPr>
        <p:spPr bwMode="auto">
          <a:xfrm>
            <a:off x="979488" y="163513"/>
            <a:ext cx="70564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en-US" altLang="zh-CN" sz="3200" baseline="0">
                <a:latin typeface="Times New Roman" panose="02020603050405020304" pitchFamily="18" charset="0"/>
              </a:rPr>
              <a:t>3</a:t>
            </a:r>
            <a:r>
              <a:rPr lang="zh-CN" altLang="en-US" sz="3200" baseline="0"/>
              <a:t>节  行波输送的能量</a:t>
            </a:r>
            <a:endParaRPr lang="en-US" altLang="zh-CN" sz="3200" baseline="0"/>
          </a:p>
          <a:p>
            <a:pPr algn="ctr" eaLnBrk="1" hangingPunct="1">
              <a:spcBef>
                <a:spcPts val="25"/>
              </a:spcBef>
            </a:pPr>
            <a:r>
              <a:rPr lang="en-US" altLang="zh-CN" sz="2400" baseline="0">
                <a:latin typeface="Times New Roman" panose="02020603050405020304" pitchFamily="18" charset="0"/>
              </a:rPr>
              <a:t>Energy of Propagated</a:t>
            </a:r>
            <a:r>
              <a:rPr lang="zh-CN" altLang="zh-CN" sz="2400" baseline="0">
                <a:latin typeface="Times New Roman" panose="02020603050405020304" pitchFamily="18" charset="0"/>
              </a:rPr>
              <a:t> Waves</a:t>
            </a:r>
            <a:r>
              <a:rPr lang="zh-CN" altLang="zh-CN" sz="3200" baseline="0"/>
              <a:t>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12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12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2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7" dur="500"/>
                                        <p:tgtEl>
                                          <p:spTgt spid="12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3" grpId="0" animBg="1"/>
      <p:bldP spid="126984" grpId="0" animBg="1"/>
      <p:bldP spid="126985" grpId="0" animBg="1"/>
      <p:bldP spid="126986" grpId="0" animBg="1"/>
      <p:bldP spid="126987" grpId="0" animBg="1"/>
      <p:bldP spid="126990" grpId="0" autoUpdateAnimBg="0"/>
      <p:bldP spid="126997" grpId="0" animBg="1"/>
      <p:bldP spid="126998" grpId="0" animBg="1"/>
      <p:bldP spid="126999" grpId="0" animBg="1"/>
      <p:bldP spid="127001" grpId="0" animBg="1"/>
      <p:bldP spid="127002" grpId="0" animBg="1"/>
      <p:bldP spid="12700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97150" y="0"/>
            <a:ext cx="6546850" cy="9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</a:rPr>
              <a:t>波的能量</a:t>
            </a:r>
          </a:p>
        </p:txBody>
      </p:sp>
      <p:sp>
        <p:nvSpPr>
          <p:cNvPr id="43011" name="Rectangle 3" descr="球体"/>
          <p:cNvSpPr>
            <a:spLocks noChangeArrowheads="1"/>
          </p:cNvSpPr>
          <p:nvPr/>
        </p:nvSpPr>
        <p:spPr bwMode="auto">
          <a:xfrm>
            <a:off x="0" y="0"/>
            <a:ext cx="9144000" cy="7794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43012" name="Rectangle 4" descr="球体"/>
          <p:cNvSpPr>
            <a:spLocks noChangeArrowheads="1"/>
          </p:cNvSpPr>
          <p:nvPr/>
        </p:nvSpPr>
        <p:spPr bwMode="auto">
          <a:xfrm>
            <a:off x="0" y="6715125"/>
            <a:ext cx="9144000" cy="1428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128005" name="Group 5"/>
          <p:cNvGrpSpPr>
            <a:grpSpLocks/>
          </p:cNvGrpSpPr>
          <p:nvPr/>
        </p:nvGrpSpPr>
        <p:grpSpPr bwMode="auto">
          <a:xfrm>
            <a:off x="671513" y="800100"/>
            <a:ext cx="7626350" cy="425450"/>
            <a:chOff x="522" y="648"/>
            <a:chExt cx="4804" cy="268"/>
          </a:xfrm>
        </p:grpSpPr>
        <p:sp>
          <p:nvSpPr>
            <p:cNvPr id="43175" name="Text Box 6"/>
            <p:cNvSpPr txBox="1">
              <a:spLocks noChangeArrowheads="1"/>
            </p:cNvSpPr>
            <p:nvPr/>
          </p:nvSpPr>
          <p:spPr bwMode="auto">
            <a:xfrm>
              <a:off x="522" y="651"/>
              <a:ext cx="74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现象：</a:t>
              </a:r>
            </a:p>
          </p:txBody>
        </p:sp>
        <p:sp>
          <p:nvSpPr>
            <p:cNvPr id="43176" name="Text Box 7"/>
            <p:cNvSpPr txBox="1">
              <a:spLocks noChangeArrowheads="1"/>
            </p:cNvSpPr>
            <p:nvPr/>
          </p:nvSpPr>
          <p:spPr bwMode="auto">
            <a:xfrm>
              <a:off x="1074" y="648"/>
              <a:ext cx="425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若将一软绳（弹性媒质）划分为多个小单元（体积元）</a:t>
              </a:r>
            </a:p>
          </p:txBody>
        </p:sp>
      </p:grpSp>
      <p:sp>
        <p:nvSpPr>
          <p:cNvPr id="128008" name="Line 8"/>
          <p:cNvSpPr>
            <a:spLocks noChangeShapeType="1"/>
          </p:cNvSpPr>
          <p:nvPr/>
        </p:nvSpPr>
        <p:spPr bwMode="auto">
          <a:xfrm flipV="1">
            <a:off x="0" y="3629025"/>
            <a:ext cx="9144000" cy="0"/>
          </a:xfrm>
          <a:prstGeom prst="line">
            <a:avLst/>
          </a:prstGeom>
          <a:noFill/>
          <a:ln w="2540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8009" name="Group 9"/>
          <p:cNvGrpSpPr>
            <a:grpSpLocks/>
          </p:cNvGrpSpPr>
          <p:nvPr/>
        </p:nvGrpSpPr>
        <p:grpSpPr bwMode="auto">
          <a:xfrm>
            <a:off x="0" y="2009775"/>
            <a:ext cx="6978650" cy="3055938"/>
            <a:chOff x="-8" y="1387"/>
            <a:chExt cx="4396" cy="1925"/>
          </a:xfrm>
        </p:grpSpPr>
        <p:sp>
          <p:nvSpPr>
            <p:cNvPr id="43168" name="Rectangle 10"/>
            <p:cNvSpPr>
              <a:spLocks noChangeArrowheads="1"/>
            </p:cNvSpPr>
            <p:nvPr/>
          </p:nvSpPr>
          <p:spPr bwMode="auto">
            <a:xfrm>
              <a:off x="0" y="1387"/>
              <a:ext cx="4290" cy="1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3169" name="Freeform 11"/>
            <p:cNvSpPr>
              <a:spLocks/>
            </p:cNvSpPr>
            <p:nvPr/>
          </p:nvSpPr>
          <p:spPr bwMode="auto">
            <a:xfrm>
              <a:off x="1724" y="1696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0" name="Freeform 12"/>
            <p:cNvSpPr>
              <a:spLocks/>
            </p:cNvSpPr>
            <p:nvPr/>
          </p:nvSpPr>
          <p:spPr bwMode="auto">
            <a:xfrm flipV="1">
              <a:off x="438" y="2413"/>
              <a:ext cx="1290" cy="720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1" name="Freeform 13"/>
            <p:cNvSpPr>
              <a:spLocks/>
            </p:cNvSpPr>
            <p:nvPr/>
          </p:nvSpPr>
          <p:spPr bwMode="auto">
            <a:xfrm flipV="1">
              <a:off x="3017" y="2409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2" name="Freeform 14"/>
            <p:cNvSpPr>
              <a:spLocks/>
            </p:cNvSpPr>
            <p:nvPr/>
          </p:nvSpPr>
          <p:spPr bwMode="auto">
            <a:xfrm>
              <a:off x="2936" y="2358"/>
              <a:ext cx="171" cy="137"/>
            </a:xfrm>
            <a:custGeom>
              <a:avLst/>
              <a:gdLst>
                <a:gd name="T0" fmla="*/ 0 w 171"/>
                <a:gd name="T1" fmla="*/ 72 h 137"/>
                <a:gd name="T2" fmla="*/ 37 w 171"/>
                <a:gd name="T3" fmla="*/ 137 h 137"/>
                <a:gd name="T4" fmla="*/ 171 w 171"/>
                <a:gd name="T5" fmla="*/ 56 h 137"/>
                <a:gd name="T6" fmla="*/ 135 w 171"/>
                <a:gd name="T7" fmla="*/ 0 h 137"/>
                <a:gd name="T8" fmla="*/ 0 w 171"/>
                <a:gd name="T9" fmla="*/ 72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137">
                  <a:moveTo>
                    <a:pt x="0" y="72"/>
                  </a:moveTo>
                  <a:lnTo>
                    <a:pt x="37" y="137"/>
                  </a:lnTo>
                  <a:lnTo>
                    <a:pt x="171" y="56"/>
                  </a:lnTo>
                  <a:lnTo>
                    <a:pt x="13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3" name="Freeform 15"/>
            <p:cNvSpPr>
              <a:spLocks/>
            </p:cNvSpPr>
            <p:nvPr/>
          </p:nvSpPr>
          <p:spPr bwMode="auto">
            <a:xfrm>
              <a:off x="-8" y="1859"/>
              <a:ext cx="535" cy="628"/>
            </a:xfrm>
            <a:custGeom>
              <a:avLst/>
              <a:gdLst>
                <a:gd name="T0" fmla="*/ 397 w 535"/>
                <a:gd name="T1" fmla="*/ 628 h 628"/>
                <a:gd name="T2" fmla="*/ 535 w 535"/>
                <a:gd name="T3" fmla="*/ 555 h 628"/>
                <a:gd name="T4" fmla="*/ 455 w 535"/>
                <a:gd name="T5" fmla="*/ 409 h 628"/>
                <a:gd name="T6" fmla="*/ 359 w 535"/>
                <a:gd name="T7" fmla="*/ 249 h 628"/>
                <a:gd name="T8" fmla="*/ 281 w 535"/>
                <a:gd name="T9" fmla="*/ 124 h 628"/>
                <a:gd name="T10" fmla="*/ 253 w 535"/>
                <a:gd name="T11" fmla="*/ 85 h 628"/>
                <a:gd name="T12" fmla="*/ 196 w 535"/>
                <a:gd name="T13" fmla="*/ 0 h 628"/>
                <a:gd name="T14" fmla="*/ 0 w 535"/>
                <a:gd name="T15" fmla="*/ 10 h 628"/>
                <a:gd name="T16" fmla="*/ 49 w 535"/>
                <a:gd name="T17" fmla="*/ 64 h 628"/>
                <a:gd name="T18" fmla="*/ 116 w 535"/>
                <a:gd name="T19" fmla="*/ 165 h 628"/>
                <a:gd name="T20" fmla="*/ 170 w 535"/>
                <a:gd name="T21" fmla="*/ 246 h 628"/>
                <a:gd name="T22" fmla="*/ 209 w 535"/>
                <a:gd name="T23" fmla="*/ 307 h 628"/>
                <a:gd name="T24" fmla="*/ 253 w 535"/>
                <a:gd name="T25" fmla="*/ 378 h 628"/>
                <a:gd name="T26" fmla="*/ 310 w 535"/>
                <a:gd name="T27" fmla="*/ 475 h 628"/>
                <a:gd name="T28" fmla="*/ 358 w 535"/>
                <a:gd name="T29" fmla="*/ 559 h 628"/>
                <a:gd name="T30" fmla="*/ 397 w 535"/>
                <a:gd name="T31" fmla="*/ 628 h 6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5" h="628">
                  <a:moveTo>
                    <a:pt x="397" y="628"/>
                  </a:moveTo>
                  <a:lnTo>
                    <a:pt x="535" y="555"/>
                  </a:lnTo>
                  <a:lnTo>
                    <a:pt x="455" y="409"/>
                  </a:lnTo>
                  <a:lnTo>
                    <a:pt x="359" y="249"/>
                  </a:lnTo>
                  <a:lnTo>
                    <a:pt x="281" y="124"/>
                  </a:lnTo>
                  <a:lnTo>
                    <a:pt x="253" y="85"/>
                  </a:lnTo>
                  <a:lnTo>
                    <a:pt x="196" y="0"/>
                  </a:lnTo>
                  <a:lnTo>
                    <a:pt x="0" y="10"/>
                  </a:lnTo>
                  <a:lnTo>
                    <a:pt x="49" y="64"/>
                  </a:lnTo>
                  <a:lnTo>
                    <a:pt x="116" y="165"/>
                  </a:lnTo>
                  <a:lnTo>
                    <a:pt x="170" y="246"/>
                  </a:lnTo>
                  <a:lnTo>
                    <a:pt x="209" y="307"/>
                  </a:lnTo>
                  <a:lnTo>
                    <a:pt x="253" y="378"/>
                  </a:lnTo>
                  <a:lnTo>
                    <a:pt x="310" y="475"/>
                  </a:lnTo>
                  <a:lnTo>
                    <a:pt x="358" y="559"/>
                  </a:lnTo>
                  <a:lnTo>
                    <a:pt x="397" y="62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4" name="Oval 16"/>
            <p:cNvSpPr>
              <a:spLocks noChangeArrowheads="1"/>
            </p:cNvSpPr>
            <p:nvPr/>
          </p:nvSpPr>
          <p:spPr bwMode="auto">
            <a:xfrm>
              <a:off x="4231" y="2331"/>
              <a:ext cx="157" cy="15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</p:grpSp>
      <p:grpSp>
        <p:nvGrpSpPr>
          <p:cNvPr id="128017" name="Group 17"/>
          <p:cNvGrpSpPr>
            <a:grpSpLocks/>
          </p:cNvGrpSpPr>
          <p:nvPr/>
        </p:nvGrpSpPr>
        <p:grpSpPr bwMode="auto">
          <a:xfrm>
            <a:off x="447675" y="2446338"/>
            <a:ext cx="6662738" cy="2428875"/>
            <a:chOff x="525" y="1687"/>
            <a:chExt cx="4197" cy="1437"/>
          </a:xfrm>
        </p:grpSpPr>
        <p:sp>
          <p:nvSpPr>
            <p:cNvPr id="43164" name="Freeform 18"/>
            <p:cNvSpPr>
              <a:spLocks/>
            </p:cNvSpPr>
            <p:nvPr/>
          </p:nvSpPr>
          <p:spPr bwMode="auto">
            <a:xfrm>
              <a:off x="2139" y="1687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5" name="Freeform 19"/>
            <p:cNvSpPr>
              <a:spLocks/>
            </p:cNvSpPr>
            <p:nvPr/>
          </p:nvSpPr>
          <p:spPr bwMode="auto">
            <a:xfrm flipV="1">
              <a:off x="853" y="2404"/>
              <a:ext cx="1290" cy="720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6" name="Freeform 20"/>
            <p:cNvSpPr>
              <a:spLocks/>
            </p:cNvSpPr>
            <p:nvPr/>
          </p:nvSpPr>
          <p:spPr bwMode="auto">
            <a:xfrm flipV="1">
              <a:off x="3432" y="2400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7" name="Freeform 21"/>
            <p:cNvSpPr>
              <a:spLocks/>
            </p:cNvSpPr>
            <p:nvPr/>
          </p:nvSpPr>
          <p:spPr bwMode="auto">
            <a:xfrm>
              <a:off x="525" y="1871"/>
              <a:ext cx="356" cy="585"/>
            </a:xfrm>
            <a:custGeom>
              <a:avLst/>
              <a:gdLst>
                <a:gd name="T0" fmla="*/ 356 w 356"/>
                <a:gd name="T1" fmla="*/ 585 h 585"/>
                <a:gd name="T2" fmla="*/ 275 w 356"/>
                <a:gd name="T3" fmla="*/ 433 h 585"/>
                <a:gd name="T4" fmla="*/ 216 w 356"/>
                <a:gd name="T5" fmla="*/ 331 h 585"/>
                <a:gd name="T6" fmla="*/ 108 w 356"/>
                <a:gd name="T7" fmla="*/ 157 h 585"/>
                <a:gd name="T8" fmla="*/ 0 w 356"/>
                <a:gd name="T9" fmla="*/ 0 h 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585">
                  <a:moveTo>
                    <a:pt x="356" y="585"/>
                  </a:moveTo>
                  <a:lnTo>
                    <a:pt x="275" y="433"/>
                  </a:lnTo>
                  <a:lnTo>
                    <a:pt x="216" y="331"/>
                  </a:lnTo>
                  <a:lnTo>
                    <a:pt x="108" y="157"/>
                  </a:lnTo>
                  <a:lnTo>
                    <a:pt x="0" y="0"/>
                  </a:ln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022" name="Group 22"/>
          <p:cNvGrpSpPr>
            <a:grpSpLocks/>
          </p:cNvGrpSpPr>
          <p:nvPr/>
        </p:nvGrpSpPr>
        <p:grpSpPr bwMode="auto">
          <a:xfrm>
            <a:off x="601663" y="2419350"/>
            <a:ext cx="6056312" cy="2489200"/>
            <a:chOff x="379" y="1645"/>
            <a:chExt cx="3815" cy="1568"/>
          </a:xfrm>
        </p:grpSpPr>
        <p:grpSp>
          <p:nvGrpSpPr>
            <p:cNvPr id="43116" name="Group 23"/>
            <p:cNvGrpSpPr>
              <a:grpSpLocks/>
            </p:cNvGrpSpPr>
            <p:nvPr/>
          </p:nvGrpSpPr>
          <p:grpSpPr bwMode="auto">
            <a:xfrm>
              <a:off x="379" y="2007"/>
              <a:ext cx="1522" cy="1206"/>
              <a:chOff x="379" y="2007"/>
              <a:chExt cx="1522" cy="1206"/>
            </a:xfrm>
          </p:grpSpPr>
          <p:sp>
            <p:nvSpPr>
              <p:cNvPr id="43145" name="Line 24"/>
              <p:cNvSpPr>
                <a:spLocks noChangeShapeType="1"/>
              </p:cNvSpPr>
              <p:nvPr/>
            </p:nvSpPr>
            <p:spPr bwMode="auto">
              <a:xfrm flipH="1">
                <a:off x="1710" y="2444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6" name="Oval 25"/>
              <p:cNvSpPr>
                <a:spLocks noChangeArrowheads="1"/>
              </p:cNvSpPr>
              <p:nvPr/>
            </p:nvSpPr>
            <p:spPr bwMode="auto">
              <a:xfrm>
                <a:off x="1692" y="241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7" name="Line 26"/>
              <p:cNvSpPr>
                <a:spLocks noChangeShapeType="1"/>
              </p:cNvSpPr>
              <p:nvPr/>
            </p:nvSpPr>
            <p:spPr bwMode="auto">
              <a:xfrm>
                <a:off x="1551" y="2741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8" name="Oval 27"/>
              <p:cNvSpPr>
                <a:spLocks noChangeArrowheads="1"/>
              </p:cNvSpPr>
              <p:nvPr/>
            </p:nvSpPr>
            <p:spPr bwMode="auto">
              <a:xfrm>
                <a:off x="1532" y="270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9" name="Line 28"/>
              <p:cNvSpPr>
                <a:spLocks noChangeShapeType="1"/>
              </p:cNvSpPr>
              <p:nvPr/>
            </p:nvSpPr>
            <p:spPr bwMode="auto">
              <a:xfrm>
                <a:off x="1387" y="2980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Oval 29"/>
              <p:cNvSpPr>
                <a:spLocks noChangeArrowheads="1"/>
              </p:cNvSpPr>
              <p:nvPr/>
            </p:nvSpPr>
            <p:spPr bwMode="auto">
              <a:xfrm>
                <a:off x="1367" y="2938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1" name="Oval 30"/>
              <p:cNvSpPr>
                <a:spLocks noChangeArrowheads="1"/>
              </p:cNvSpPr>
              <p:nvPr/>
            </p:nvSpPr>
            <p:spPr bwMode="auto">
              <a:xfrm>
                <a:off x="1037" y="310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2" name="Line 31"/>
              <p:cNvSpPr>
                <a:spLocks noChangeShapeType="1"/>
              </p:cNvSpPr>
              <p:nvPr/>
            </p:nvSpPr>
            <p:spPr bwMode="auto">
              <a:xfrm flipH="1">
                <a:off x="1220" y="3103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3" name="Oval 32"/>
              <p:cNvSpPr>
                <a:spLocks noChangeArrowheads="1"/>
              </p:cNvSpPr>
              <p:nvPr/>
            </p:nvSpPr>
            <p:spPr bwMode="auto">
              <a:xfrm>
                <a:off x="1201" y="307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4" name="Line 33"/>
              <p:cNvSpPr>
                <a:spLocks noChangeShapeType="1"/>
              </p:cNvSpPr>
              <p:nvPr/>
            </p:nvSpPr>
            <p:spPr bwMode="auto">
              <a:xfrm>
                <a:off x="1877" y="2183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5" name="Oval 34"/>
              <p:cNvSpPr>
                <a:spLocks noChangeArrowheads="1"/>
              </p:cNvSpPr>
              <p:nvPr/>
            </p:nvSpPr>
            <p:spPr bwMode="auto">
              <a:xfrm>
                <a:off x="1855" y="2157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6" name="Line 35"/>
              <p:cNvSpPr>
                <a:spLocks noChangeShapeType="1"/>
              </p:cNvSpPr>
              <p:nvPr/>
            </p:nvSpPr>
            <p:spPr bwMode="auto">
              <a:xfrm flipH="1" flipV="1">
                <a:off x="399" y="2007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7" name="Oval 36"/>
              <p:cNvSpPr>
                <a:spLocks noChangeArrowheads="1"/>
              </p:cNvSpPr>
              <p:nvPr/>
            </p:nvSpPr>
            <p:spPr bwMode="auto">
              <a:xfrm flipV="1">
                <a:off x="379" y="231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8" name="Line 37"/>
              <p:cNvSpPr>
                <a:spLocks noChangeShapeType="1"/>
              </p:cNvSpPr>
              <p:nvPr/>
            </p:nvSpPr>
            <p:spPr bwMode="auto">
              <a:xfrm flipH="1" flipV="1">
                <a:off x="728" y="2643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9" name="Line 38"/>
              <p:cNvSpPr>
                <a:spLocks noChangeShapeType="1"/>
              </p:cNvSpPr>
              <p:nvPr/>
            </p:nvSpPr>
            <p:spPr bwMode="auto">
              <a:xfrm flipH="1" flipV="1">
                <a:off x="890" y="2924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0" name="Oval 39"/>
              <p:cNvSpPr>
                <a:spLocks noChangeArrowheads="1"/>
              </p:cNvSpPr>
              <p:nvPr/>
            </p:nvSpPr>
            <p:spPr bwMode="auto">
              <a:xfrm flipV="1">
                <a:off x="870" y="303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61" name="Oval 40"/>
              <p:cNvSpPr>
                <a:spLocks noChangeArrowheads="1"/>
              </p:cNvSpPr>
              <p:nvPr/>
            </p:nvSpPr>
            <p:spPr bwMode="auto">
              <a:xfrm flipV="1">
                <a:off x="708" y="285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62" name="Line 41"/>
              <p:cNvSpPr>
                <a:spLocks noChangeShapeType="1"/>
              </p:cNvSpPr>
              <p:nvPr/>
            </p:nvSpPr>
            <p:spPr bwMode="auto">
              <a:xfrm flipV="1">
                <a:off x="562" y="2323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3" name="Oval 42"/>
              <p:cNvSpPr>
                <a:spLocks noChangeArrowheads="1"/>
              </p:cNvSpPr>
              <p:nvPr/>
            </p:nvSpPr>
            <p:spPr bwMode="auto">
              <a:xfrm flipV="1">
                <a:off x="542" y="258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  <p:grpSp>
          <p:nvGrpSpPr>
            <p:cNvPr id="43117" name="Group 43"/>
            <p:cNvGrpSpPr>
              <a:grpSpLocks/>
            </p:cNvGrpSpPr>
            <p:nvPr/>
          </p:nvGrpSpPr>
          <p:grpSpPr bwMode="auto">
            <a:xfrm>
              <a:off x="2021" y="1645"/>
              <a:ext cx="860" cy="504"/>
              <a:chOff x="2021" y="1645"/>
              <a:chExt cx="860" cy="504"/>
            </a:xfrm>
          </p:grpSpPr>
          <p:sp>
            <p:nvSpPr>
              <p:cNvPr id="43134" name="Oval 44"/>
              <p:cNvSpPr>
                <a:spLocks noChangeArrowheads="1"/>
              </p:cNvSpPr>
              <p:nvPr/>
            </p:nvSpPr>
            <p:spPr bwMode="auto">
              <a:xfrm>
                <a:off x="2349" y="167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5" name="Line 45"/>
              <p:cNvSpPr>
                <a:spLocks noChangeShapeType="1"/>
              </p:cNvSpPr>
              <p:nvPr/>
            </p:nvSpPr>
            <p:spPr bwMode="auto">
              <a:xfrm flipH="1">
                <a:off x="2043" y="1945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6" name="Line 46"/>
              <p:cNvSpPr>
                <a:spLocks noChangeShapeType="1"/>
              </p:cNvSpPr>
              <p:nvPr/>
            </p:nvSpPr>
            <p:spPr bwMode="auto">
              <a:xfrm flipH="1">
                <a:off x="2206" y="1782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7" name="Oval 47"/>
              <p:cNvSpPr>
                <a:spLocks noChangeArrowheads="1"/>
              </p:cNvSpPr>
              <p:nvPr/>
            </p:nvSpPr>
            <p:spPr bwMode="auto">
              <a:xfrm>
                <a:off x="2186" y="173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8" name="Oval 48"/>
              <p:cNvSpPr>
                <a:spLocks noChangeArrowheads="1"/>
              </p:cNvSpPr>
              <p:nvPr/>
            </p:nvSpPr>
            <p:spPr bwMode="auto">
              <a:xfrm>
                <a:off x="2021" y="1905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9" name="Line 49"/>
              <p:cNvSpPr>
                <a:spLocks noChangeShapeType="1"/>
              </p:cNvSpPr>
              <p:nvPr/>
            </p:nvSpPr>
            <p:spPr bwMode="auto">
              <a:xfrm flipV="1">
                <a:off x="2854" y="1840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0" name="Oval 50"/>
              <p:cNvSpPr>
                <a:spLocks noChangeArrowheads="1"/>
              </p:cNvSpPr>
              <p:nvPr/>
            </p:nvSpPr>
            <p:spPr bwMode="auto">
              <a:xfrm flipV="1">
                <a:off x="2835" y="210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1" name="Line 51"/>
              <p:cNvSpPr>
                <a:spLocks noChangeShapeType="1"/>
              </p:cNvSpPr>
              <p:nvPr/>
            </p:nvSpPr>
            <p:spPr bwMode="auto">
              <a:xfrm flipV="1">
                <a:off x="2690" y="1687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2" name="Oval 52"/>
              <p:cNvSpPr>
                <a:spLocks noChangeArrowheads="1"/>
              </p:cNvSpPr>
              <p:nvPr/>
            </p:nvSpPr>
            <p:spPr bwMode="auto">
              <a:xfrm flipV="1">
                <a:off x="2670" y="1872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3" name="Line 53"/>
              <p:cNvSpPr>
                <a:spLocks noChangeShapeType="1"/>
              </p:cNvSpPr>
              <p:nvPr/>
            </p:nvSpPr>
            <p:spPr bwMode="auto">
              <a:xfrm flipH="1" flipV="1">
                <a:off x="2523" y="1645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4" name="Oval 54"/>
              <p:cNvSpPr>
                <a:spLocks noChangeArrowheads="1"/>
              </p:cNvSpPr>
              <p:nvPr/>
            </p:nvSpPr>
            <p:spPr bwMode="auto">
              <a:xfrm flipV="1">
                <a:off x="2504" y="173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  <p:grpSp>
          <p:nvGrpSpPr>
            <p:cNvPr id="43118" name="Group 55"/>
            <p:cNvGrpSpPr>
              <a:grpSpLocks/>
            </p:cNvGrpSpPr>
            <p:nvPr/>
          </p:nvGrpSpPr>
          <p:grpSpPr bwMode="auto">
            <a:xfrm>
              <a:off x="2995" y="2065"/>
              <a:ext cx="1199" cy="1140"/>
              <a:chOff x="2995" y="2065"/>
              <a:chExt cx="1199" cy="1140"/>
            </a:xfrm>
          </p:grpSpPr>
          <p:sp>
            <p:nvSpPr>
              <p:cNvPr id="43119" name="Line 56"/>
              <p:cNvSpPr>
                <a:spLocks noChangeShapeType="1"/>
              </p:cNvSpPr>
              <p:nvPr/>
            </p:nvSpPr>
            <p:spPr bwMode="auto">
              <a:xfrm flipH="1" flipV="1">
                <a:off x="3013" y="2065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0" name="Oval 57"/>
              <p:cNvSpPr>
                <a:spLocks noChangeArrowheads="1"/>
              </p:cNvSpPr>
              <p:nvPr/>
            </p:nvSpPr>
            <p:spPr bwMode="auto">
              <a:xfrm flipV="1">
                <a:off x="2995" y="239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1" name="Line 58"/>
              <p:cNvSpPr>
                <a:spLocks noChangeShapeType="1"/>
              </p:cNvSpPr>
              <p:nvPr/>
            </p:nvSpPr>
            <p:spPr bwMode="auto">
              <a:xfrm flipH="1" flipV="1">
                <a:off x="3346" y="2709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2" name="Line 59"/>
              <p:cNvSpPr>
                <a:spLocks noChangeShapeType="1"/>
              </p:cNvSpPr>
              <p:nvPr/>
            </p:nvSpPr>
            <p:spPr bwMode="auto">
              <a:xfrm flipH="1" flipV="1">
                <a:off x="3509" y="2966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3" name="Oval 60"/>
              <p:cNvSpPr>
                <a:spLocks noChangeArrowheads="1"/>
              </p:cNvSpPr>
              <p:nvPr/>
            </p:nvSpPr>
            <p:spPr bwMode="auto">
              <a:xfrm flipV="1">
                <a:off x="3489" y="308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4" name="Oval 61"/>
              <p:cNvSpPr>
                <a:spLocks noChangeArrowheads="1"/>
              </p:cNvSpPr>
              <p:nvPr/>
            </p:nvSpPr>
            <p:spPr bwMode="auto">
              <a:xfrm flipV="1">
                <a:off x="3324" y="2905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5" name="Line 62"/>
              <p:cNvSpPr>
                <a:spLocks noChangeShapeType="1"/>
              </p:cNvSpPr>
              <p:nvPr/>
            </p:nvSpPr>
            <p:spPr bwMode="auto">
              <a:xfrm flipV="1">
                <a:off x="3180" y="2398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6" name="Oval 63"/>
              <p:cNvSpPr>
                <a:spLocks noChangeArrowheads="1"/>
              </p:cNvSpPr>
              <p:nvPr/>
            </p:nvSpPr>
            <p:spPr bwMode="auto">
              <a:xfrm flipV="1">
                <a:off x="3158" y="2653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7" name="Line 64"/>
              <p:cNvSpPr>
                <a:spLocks noChangeShapeType="1"/>
              </p:cNvSpPr>
              <p:nvPr/>
            </p:nvSpPr>
            <p:spPr bwMode="auto">
              <a:xfrm>
                <a:off x="4168" y="2679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8" name="Oval 65"/>
              <p:cNvSpPr>
                <a:spLocks noChangeArrowheads="1"/>
              </p:cNvSpPr>
              <p:nvPr/>
            </p:nvSpPr>
            <p:spPr bwMode="auto">
              <a:xfrm>
                <a:off x="4148" y="2643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9" name="Line 66"/>
              <p:cNvSpPr>
                <a:spLocks noChangeShapeType="1"/>
              </p:cNvSpPr>
              <p:nvPr/>
            </p:nvSpPr>
            <p:spPr bwMode="auto">
              <a:xfrm>
                <a:off x="4005" y="2940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0" name="Oval 67"/>
              <p:cNvSpPr>
                <a:spLocks noChangeArrowheads="1"/>
              </p:cNvSpPr>
              <p:nvPr/>
            </p:nvSpPr>
            <p:spPr bwMode="auto">
              <a:xfrm>
                <a:off x="3986" y="289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1" name="Oval 68"/>
              <p:cNvSpPr>
                <a:spLocks noChangeArrowheads="1"/>
              </p:cNvSpPr>
              <p:nvPr/>
            </p:nvSpPr>
            <p:spPr bwMode="auto">
              <a:xfrm>
                <a:off x="3657" y="309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2" name="Line 69"/>
              <p:cNvSpPr>
                <a:spLocks noChangeShapeType="1"/>
              </p:cNvSpPr>
              <p:nvPr/>
            </p:nvSpPr>
            <p:spPr bwMode="auto">
              <a:xfrm flipH="1">
                <a:off x="3839" y="3095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3" name="Oval 70"/>
              <p:cNvSpPr>
                <a:spLocks noChangeArrowheads="1"/>
              </p:cNvSpPr>
              <p:nvPr/>
            </p:nvSpPr>
            <p:spPr bwMode="auto">
              <a:xfrm>
                <a:off x="3822" y="305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</p:grpSp>
      <p:sp>
        <p:nvSpPr>
          <p:cNvPr id="43018" name="Rectangle 71"/>
          <p:cNvSpPr>
            <a:spLocks noChangeArrowheads="1"/>
          </p:cNvSpPr>
          <p:nvPr/>
        </p:nvSpPr>
        <p:spPr bwMode="auto">
          <a:xfrm>
            <a:off x="0" y="1841500"/>
            <a:ext cx="530225" cy="36083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43019" name="Group 72"/>
          <p:cNvGrpSpPr>
            <a:grpSpLocks/>
          </p:cNvGrpSpPr>
          <p:nvPr/>
        </p:nvGrpSpPr>
        <p:grpSpPr bwMode="auto">
          <a:xfrm>
            <a:off x="236538" y="2073275"/>
            <a:ext cx="8848725" cy="2990850"/>
            <a:chOff x="149" y="1306"/>
            <a:chExt cx="5574" cy="1884"/>
          </a:xfrm>
        </p:grpSpPr>
        <p:sp>
          <p:nvSpPr>
            <p:cNvPr id="43079" name="Line 73"/>
            <p:cNvSpPr>
              <a:spLocks noChangeShapeType="1"/>
            </p:cNvSpPr>
            <p:nvPr/>
          </p:nvSpPr>
          <p:spPr bwMode="auto">
            <a:xfrm>
              <a:off x="149" y="1321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Line 74"/>
            <p:cNvSpPr>
              <a:spLocks noChangeShapeType="1"/>
            </p:cNvSpPr>
            <p:nvPr/>
          </p:nvSpPr>
          <p:spPr bwMode="auto">
            <a:xfrm>
              <a:off x="327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" name="Line 75"/>
            <p:cNvSpPr>
              <a:spLocks noChangeShapeType="1"/>
            </p:cNvSpPr>
            <p:nvPr/>
          </p:nvSpPr>
          <p:spPr bwMode="auto">
            <a:xfrm>
              <a:off x="484" y="1309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" name="Line 76"/>
            <p:cNvSpPr>
              <a:spLocks noChangeShapeType="1"/>
            </p:cNvSpPr>
            <p:nvPr/>
          </p:nvSpPr>
          <p:spPr bwMode="auto">
            <a:xfrm>
              <a:off x="654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" name="Line 77"/>
            <p:cNvSpPr>
              <a:spLocks noChangeShapeType="1"/>
            </p:cNvSpPr>
            <p:nvPr/>
          </p:nvSpPr>
          <p:spPr bwMode="auto">
            <a:xfrm>
              <a:off x="818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" name="Line 78"/>
            <p:cNvSpPr>
              <a:spLocks noChangeShapeType="1"/>
            </p:cNvSpPr>
            <p:nvPr/>
          </p:nvSpPr>
          <p:spPr bwMode="auto">
            <a:xfrm>
              <a:off x="981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" name="Line 79"/>
            <p:cNvSpPr>
              <a:spLocks noChangeShapeType="1"/>
            </p:cNvSpPr>
            <p:nvPr/>
          </p:nvSpPr>
          <p:spPr bwMode="auto">
            <a:xfrm>
              <a:off x="1145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" name="Line 80"/>
            <p:cNvSpPr>
              <a:spLocks noChangeShapeType="1"/>
            </p:cNvSpPr>
            <p:nvPr/>
          </p:nvSpPr>
          <p:spPr bwMode="auto">
            <a:xfrm>
              <a:off x="1308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7" name="Line 81"/>
            <p:cNvSpPr>
              <a:spLocks noChangeShapeType="1"/>
            </p:cNvSpPr>
            <p:nvPr/>
          </p:nvSpPr>
          <p:spPr bwMode="auto">
            <a:xfrm>
              <a:off x="1472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88" name="Group 82"/>
            <p:cNvGrpSpPr>
              <a:grpSpLocks/>
            </p:cNvGrpSpPr>
            <p:nvPr/>
          </p:nvGrpSpPr>
          <p:grpSpPr bwMode="auto">
            <a:xfrm>
              <a:off x="1636" y="1306"/>
              <a:ext cx="1635" cy="1870"/>
              <a:chOff x="1921" y="1420"/>
              <a:chExt cx="1635" cy="1862"/>
            </a:xfrm>
          </p:grpSpPr>
          <p:sp>
            <p:nvSpPr>
              <p:cNvPr id="43105" name="Line 83"/>
              <p:cNvSpPr>
                <a:spLocks noChangeShapeType="1"/>
              </p:cNvSpPr>
              <p:nvPr/>
            </p:nvSpPr>
            <p:spPr bwMode="auto">
              <a:xfrm>
                <a:off x="192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6" name="Line 84"/>
              <p:cNvSpPr>
                <a:spLocks noChangeShapeType="1"/>
              </p:cNvSpPr>
              <p:nvPr/>
            </p:nvSpPr>
            <p:spPr bwMode="auto">
              <a:xfrm>
                <a:off x="2084" y="142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7" name="Line 85"/>
              <p:cNvSpPr>
                <a:spLocks noChangeShapeType="1"/>
              </p:cNvSpPr>
              <p:nvPr/>
            </p:nvSpPr>
            <p:spPr bwMode="auto">
              <a:xfrm>
                <a:off x="2248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8" name="Line 86"/>
              <p:cNvSpPr>
                <a:spLocks noChangeShapeType="1"/>
              </p:cNvSpPr>
              <p:nvPr/>
            </p:nvSpPr>
            <p:spPr bwMode="auto">
              <a:xfrm>
                <a:off x="241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9" name="Line 87"/>
              <p:cNvSpPr>
                <a:spLocks noChangeShapeType="1"/>
              </p:cNvSpPr>
              <p:nvPr/>
            </p:nvSpPr>
            <p:spPr bwMode="auto">
              <a:xfrm>
                <a:off x="2575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0" name="Line 88"/>
              <p:cNvSpPr>
                <a:spLocks noChangeShapeType="1"/>
              </p:cNvSpPr>
              <p:nvPr/>
            </p:nvSpPr>
            <p:spPr bwMode="auto">
              <a:xfrm>
                <a:off x="2738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1" name="Line 89"/>
              <p:cNvSpPr>
                <a:spLocks noChangeShapeType="1"/>
              </p:cNvSpPr>
              <p:nvPr/>
            </p:nvSpPr>
            <p:spPr bwMode="auto">
              <a:xfrm>
                <a:off x="2902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2" name="Line 90"/>
              <p:cNvSpPr>
                <a:spLocks noChangeShapeType="1"/>
              </p:cNvSpPr>
              <p:nvPr/>
            </p:nvSpPr>
            <p:spPr bwMode="auto">
              <a:xfrm>
                <a:off x="3065" y="1423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3" name="Line 91"/>
              <p:cNvSpPr>
                <a:spLocks noChangeShapeType="1"/>
              </p:cNvSpPr>
              <p:nvPr/>
            </p:nvSpPr>
            <p:spPr bwMode="auto">
              <a:xfrm>
                <a:off x="3229" y="1423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4" name="Line 92"/>
              <p:cNvSpPr>
                <a:spLocks noChangeShapeType="1"/>
              </p:cNvSpPr>
              <p:nvPr/>
            </p:nvSpPr>
            <p:spPr bwMode="auto">
              <a:xfrm>
                <a:off x="3392" y="142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5" name="Line 93"/>
              <p:cNvSpPr>
                <a:spLocks noChangeShapeType="1"/>
              </p:cNvSpPr>
              <p:nvPr/>
            </p:nvSpPr>
            <p:spPr bwMode="auto">
              <a:xfrm>
                <a:off x="3556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89" name="Line 94"/>
            <p:cNvSpPr>
              <a:spLocks noChangeShapeType="1"/>
            </p:cNvSpPr>
            <p:nvPr/>
          </p:nvSpPr>
          <p:spPr bwMode="auto">
            <a:xfrm>
              <a:off x="3433" y="1306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0" name="Line 95"/>
            <p:cNvSpPr>
              <a:spLocks noChangeShapeType="1"/>
            </p:cNvSpPr>
            <p:nvPr/>
          </p:nvSpPr>
          <p:spPr bwMode="auto">
            <a:xfrm>
              <a:off x="3597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1" name="Line 96"/>
            <p:cNvSpPr>
              <a:spLocks noChangeShapeType="1"/>
            </p:cNvSpPr>
            <p:nvPr/>
          </p:nvSpPr>
          <p:spPr bwMode="auto">
            <a:xfrm>
              <a:off x="3760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97"/>
            <p:cNvSpPr>
              <a:spLocks noChangeShapeType="1"/>
            </p:cNvSpPr>
            <p:nvPr/>
          </p:nvSpPr>
          <p:spPr bwMode="auto">
            <a:xfrm>
              <a:off x="3924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93" name="Group 98"/>
            <p:cNvGrpSpPr>
              <a:grpSpLocks/>
            </p:cNvGrpSpPr>
            <p:nvPr/>
          </p:nvGrpSpPr>
          <p:grpSpPr bwMode="auto">
            <a:xfrm>
              <a:off x="4087" y="1306"/>
              <a:ext cx="818" cy="1870"/>
              <a:chOff x="4087" y="1427"/>
              <a:chExt cx="818" cy="1862"/>
            </a:xfrm>
          </p:grpSpPr>
          <p:sp>
            <p:nvSpPr>
              <p:cNvPr id="43099" name="Line 99"/>
              <p:cNvSpPr>
                <a:spLocks noChangeShapeType="1"/>
              </p:cNvSpPr>
              <p:nvPr/>
            </p:nvSpPr>
            <p:spPr bwMode="auto">
              <a:xfrm>
                <a:off x="4087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0" name="Line 100"/>
              <p:cNvSpPr>
                <a:spLocks noChangeShapeType="1"/>
              </p:cNvSpPr>
              <p:nvPr/>
            </p:nvSpPr>
            <p:spPr bwMode="auto">
              <a:xfrm>
                <a:off x="4251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1" name="Line 101"/>
              <p:cNvSpPr>
                <a:spLocks noChangeShapeType="1"/>
              </p:cNvSpPr>
              <p:nvPr/>
            </p:nvSpPr>
            <p:spPr bwMode="auto">
              <a:xfrm>
                <a:off x="4414" y="143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2" name="Line 102"/>
              <p:cNvSpPr>
                <a:spLocks noChangeShapeType="1"/>
              </p:cNvSpPr>
              <p:nvPr/>
            </p:nvSpPr>
            <p:spPr bwMode="auto">
              <a:xfrm>
                <a:off x="4578" y="143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3" name="Line 103"/>
              <p:cNvSpPr>
                <a:spLocks noChangeShapeType="1"/>
              </p:cNvSpPr>
              <p:nvPr/>
            </p:nvSpPr>
            <p:spPr bwMode="auto">
              <a:xfrm>
                <a:off x="474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4" name="Line 104"/>
              <p:cNvSpPr>
                <a:spLocks noChangeShapeType="1"/>
              </p:cNvSpPr>
              <p:nvPr/>
            </p:nvSpPr>
            <p:spPr bwMode="auto">
              <a:xfrm>
                <a:off x="4905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4" name="Line 105"/>
            <p:cNvSpPr>
              <a:spLocks noChangeShapeType="1"/>
            </p:cNvSpPr>
            <p:nvPr/>
          </p:nvSpPr>
          <p:spPr bwMode="auto">
            <a:xfrm>
              <a:off x="5069" y="1327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5" name="Line 106"/>
            <p:cNvSpPr>
              <a:spLocks noChangeShapeType="1"/>
            </p:cNvSpPr>
            <p:nvPr/>
          </p:nvSpPr>
          <p:spPr bwMode="auto">
            <a:xfrm>
              <a:off x="5232" y="132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6" name="Line 107"/>
            <p:cNvSpPr>
              <a:spLocks noChangeShapeType="1"/>
            </p:cNvSpPr>
            <p:nvPr/>
          </p:nvSpPr>
          <p:spPr bwMode="auto">
            <a:xfrm>
              <a:off x="5396" y="132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8"/>
            <p:cNvSpPr>
              <a:spLocks noChangeShapeType="1"/>
            </p:cNvSpPr>
            <p:nvPr/>
          </p:nvSpPr>
          <p:spPr bwMode="auto">
            <a:xfrm>
              <a:off x="5559" y="1320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8" name="Line 109"/>
            <p:cNvSpPr>
              <a:spLocks noChangeShapeType="1"/>
            </p:cNvSpPr>
            <p:nvPr/>
          </p:nvSpPr>
          <p:spPr bwMode="auto">
            <a:xfrm>
              <a:off x="5723" y="1327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10" name="Group 110"/>
          <p:cNvGrpSpPr>
            <a:grpSpLocks/>
          </p:cNvGrpSpPr>
          <p:nvPr/>
        </p:nvGrpSpPr>
        <p:grpSpPr bwMode="auto">
          <a:xfrm>
            <a:off x="204788" y="1920875"/>
            <a:ext cx="512762" cy="2838450"/>
            <a:chOff x="114" y="1423"/>
            <a:chExt cx="323" cy="1788"/>
          </a:xfrm>
        </p:grpSpPr>
        <p:grpSp>
          <p:nvGrpSpPr>
            <p:cNvPr id="43074" name="Group 111"/>
            <p:cNvGrpSpPr>
              <a:grpSpLocks/>
            </p:cNvGrpSpPr>
            <p:nvPr/>
          </p:nvGrpSpPr>
          <p:grpSpPr bwMode="auto">
            <a:xfrm>
              <a:off x="230" y="1909"/>
              <a:ext cx="71" cy="697"/>
              <a:chOff x="193" y="1757"/>
              <a:chExt cx="79" cy="864"/>
            </a:xfrm>
          </p:grpSpPr>
          <p:sp>
            <p:nvSpPr>
              <p:cNvPr id="43077" name="Line 112"/>
              <p:cNvSpPr>
                <a:spLocks noChangeShapeType="1"/>
              </p:cNvSpPr>
              <p:nvPr/>
            </p:nvSpPr>
            <p:spPr bwMode="auto">
              <a:xfrm flipV="1">
                <a:off x="272" y="1757"/>
                <a:ext cx="0" cy="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8" name="Line 113"/>
              <p:cNvSpPr>
                <a:spLocks noChangeShapeType="1"/>
              </p:cNvSpPr>
              <p:nvPr/>
            </p:nvSpPr>
            <p:spPr bwMode="auto">
              <a:xfrm>
                <a:off x="193" y="1787"/>
                <a:ext cx="0" cy="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5" name="Text Box 114"/>
            <p:cNvSpPr txBox="1">
              <a:spLocks noChangeArrowheads="1"/>
            </p:cNvSpPr>
            <p:nvPr/>
          </p:nvSpPr>
          <p:spPr bwMode="auto">
            <a:xfrm>
              <a:off x="114" y="1423"/>
              <a:ext cx="32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上下</a:t>
              </a:r>
            </a:p>
          </p:txBody>
        </p:sp>
        <p:sp>
          <p:nvSpPr>
            <p:cNvPr id="43076" name="Text Box 115"/>
            <p:cNvSpPr txBox="1">
              <a:spLocks noChangeArrowheads="1"/>
            </p:cNvSpPr>
            <p:nvPr/>
          </p:nvSpPr>
          <p:spPr bwMode="auto">
            <a:xfrm>
              <a:off x="114" y="2643"/>
              <a:ext cx="32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抖动</a:t>
              </a:r>
            </a:p>
          </p:txBody>
        </p:sp>
      </p:grpSp>
      <p:grpSp>
        <p:nvGrpSpPr>
          <p:cNvPr id="128116" name="Group 116"/>
          <p:cNvGrpSpPr>
            <a:grpSpLocks/>
          </p:cNvGrpSpPr>
          <p:nvPr/>
        </p:nvGrpSpPr>
        <p:grpSpPr bwMode="auto">
          <a:xfrm>
            <a:off x="1039813" y="1973263"/>
            <a:ext cx="3843337" cy="2608262"/>
            <a:chOff x="655" y="1364"/>
            <a:chExt cx="2421" cy="1643"/>
          </a:xfrm>
        </p:grpSpPr>
        <p:grpSp>
          <p:nvGrpSpPr>
            <p:cNvPr id="43064" name="Group 117"/>
            <p:cNvGrpSpPr>
              <a:grpSpLocks/>
            </p:cNvGrpSpPr>
            <p:nvPr/>
          </p:nvGrpSpPr>
          <p:grpSpPr bwMode="auto">
            <a:xfrm>
              <a:off x="655" y="1804"/>
              <a:ext cx="1147" cy="273"/>
              <a:chOff x="1924" y="2807"/>
              <a:chExt cx="1147" cy="273"/>
            </a:xfrm>
          </p:grpSpPr>
          <p:sp>
            <p:nvSpPr>
              <p:cNvPr id="43072" name="Text Box 118"/>
              <p:cNvSpPr txBox="1">
                <a:spLocks noChangeArrowheads="1"/>
              </p:cNvSpPr>
              <p:nvPr/>
            </p:nvSpPr>
            <p:spPr bwMode="auto">
              <a:xfrm flipH="1">
                <a:off x="1924" y="2807"/>
                <a:ext cx="114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3200">
                    <a:ea typeface="华文中宋" panose="02010600040101010101" pitchFamily="2" charset="-122"/>
                  </a:rPr>
                  <a:t>振速     最小</a:t>
                </a:r>
              </a:p>
            </p:txBody>
          </p:sp>
          <p:sp>
            <p:nvSpPr>
              <p:cNvPr id="43073" name="WordArt 1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02" y="2947"/>
                <a:ext cx="114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latin typeface="Book Antiqua" panose="02040602050305030304" pitchFamily="18" charset="0"/>
                  </a:rPr>
                  <a:t>v</a:t>
                </a:r>
              </a:p>
            </p:txBody>
          </p:sp>
        </p:grpSp>
        <p:sp>
          <p:nvSpPr>
            <p:cNvPr id="43065" name="Line 120"/>
            <p:cNvSpPr>
              <a:spLocks noChangeShapeType="1"/>
            </p:cNvSpPr>
            <p:nvPr/>
          </p:nvSpPr>
          <p:spPr bwMode="auto">
            <a:xfrm>
              <a:off x="1086" y="2135"/>
              <a:ext cx="0" cy="85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21"/>
            <p:cNvSpPr>
              <a:spLocks/>
            </p:cNvSpPr>
            <p:nvPr/>
          </p:nvSpPr>
          <p:spPr bwMode="auto">
            <a:xfrm>
              <a:off x="1553" y="1364"/>
              <a:ext cx="789" cy="453"/>
            </a:xfrm>
            <a:custGeom>
              <a:avLst/>
              <a:gdLst>
                <a:gd name="T0" fmla="*/ 0 w 789"/>
                <a:gd name="T1" fmla="*/ 1064 h 432"/>
                <a:gd name="T2" fmla="*/ 319 w 789"/>
                <a:gd name="T3" fmla="*/ 0 h 432"/>
                <a:gd name="T4" fmla="*/ 789 w 789"/>
                <a:gd name="T5" fmla="*/ 0 h 432"/>
                <a:gd name="T6" fmla="*/ 789 w 789"/>
                <a:gd name="T7" fmla="*/ 557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9" h="432">
                  <a:moveTo>
                    <a:pt x="0" y="432"/>
                  </a:moveTo>
                  <a:lnTo>
                    <a:pt x="319" y="0"/>
                  </a:lnTo>
                  <a:lnTo>
                    <a:pt x="789" y="0"/>
                  </a:lnTo>
                  <a:lnTo>
                    <a:pt x="789" y="226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7" name="Group 122"/>
            <p:cNvGrpSpPr>
              <a:grpSpLocks/>
            </p:cNvGrpSpPr>
            <p:nvPr/>
          </p:nvGrpSpPr>
          <p:grpSpPr bwMode="auto">
            <a:xfrm>
              <a:off x="1916" y="2719"/>
              <a:ext cx="1160" cy="288"/>
              <a:chOff x="1924" y="2807"/>
              <a:chExt cx="1160" cy="288"/>
            </a:xfrm>
          </p:grpSpPr>
          <p:sp>
            <p:nvSpPr>
              <p:cNvPr id="43070" name="Text Box 123"/>
              <p:cNvSpPr txBox="1">
                <a:spLocks noChangeArrowheads="1"/>
              </p:cNvSpPr>
              <p:nvPr/>
            </p:nvSpPr>
            <p:spPr bwMode="auto">
              <a:xfrm flipH="1">
                <a:off x="1924" y="2807"/>
                <a:ext cx="1160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3200">
                    <a:ea typeface="华文中宋" panose="02010600040101010101" pitchFamily="2" charset="-122"/>
                  </a:rPr>
                  <a:t>振速     最大</a:t>
                </a:r>
              </a:p>
            </p:txBody>
          </p:sp>
          <p:sp>
            <p:nvSpPr>
              <p:cNvPr id="43071" name="WordArt 1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8" y="2962"/>
                <a:ext cx="114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latin typeface="Book Antiqua" panose="02040602050305030304" pitchFamily="18" charset="0"/>
                  </a:rPr>
                  <a:t>v</a:t>
                </a:r>
              </a:p>
            </p:txBody>
          </p:sp>
        </p:grpSp>
        <p:sp>
          <p:nvSpPr>
            <p:cNvPr id="43068" name="Line 125"/>
            <p:cNvSpPr>
              <a:spLocks noChangeShapeType="1"/>
            </p:cNvSpPr>
            <p:nvPr/>
          </p:nvSpPr>
          <p:spPr bwMode="auto">
            <a:xfrm flipH="1" flipV="1">
              <a:off x="1749" y="2568"/>
              <a:ext cx="217" cy="2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" name="Line 126"/>
            <p:cNvSpPr>
              <a:spLocks noChangeShapeType="1"/>
            </p:cNvSpPr>
            <p:nvPr/>
          </p:nvSpPr>
          <p:spPr bwMode="auto">
            <a:xfrm flipV="1">
              <a:off x="2802" y="2563"/>
              <a:ext cx="194" cy="2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27" name="Group 127"/>
          <p:cNvGrpSpPr>
            <a:grpSpLocks/>
          </p:cNvGrpSpPr>
          <p:nvPr/>
        </p:nvGrpSpPr>
        <p:grpSpPr bwMode="auto">
          <a:xfrm>
            <a:off x="1223963" y="1858963"/>
            <a:ext cx="3535362" cy="2689225"/>
            <a:chOff x="771" y="1292"/>
            <a:chExt cx="2227" cy="1694"/>
          </a:xfrm>
        </p:grpSpPr>
        <p:sp>
          <p:nvSpPr>
            <p:cNvPr id="43058" name="Text Box 128"/>
            <p:cNvSpPr txBox="1">
              <a:spLocks noChangeArrowheads="1"/>
            </p:cNvSpPr>
            <p:nvPr/>
          </p:nvSpPr>
          <p:spPr bwMode="auto">
            <a:xfrm flipH="1">
              <a:off x="771" y="1570"/>
              <a:ext cx="109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形变最小</a:t>
              </a:r>
            </a:p>
          </p:txBody>
        </p:sp>
        <p:sp>
          <p:nvSpPr>
            <p:cNvPr id="39987" name="Freeform 12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79" y="1292"/>
              <a:ext cx="932" cy="318"/>
            </a:xfrm>
            <a:custGeom>
              <a:avLst/>
              <a:gdLst>
                <a:gd name="T0" fmla="*/ 0 w 932"/>
                <a:gd name="T1" fmla="*/ 318 h 318"/>
                <a:gd name="T2" fmla="*/ 243 w 932"/>
                <a:gd name="T3" fmla="*/ 0 h 318"/>
                <a:gd name="T4" fmla="*/ 932 w 932"/>
                <a:gd name="T5" fmla="*/ 0 h 318"/>
                <a:gd name="T6" fmla="*/ 932 w 932"/>
                <a:gd name="T7" fmla="*/ 295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2" h="318">
                  <a:moveTo>
                    <a:pt x="0" y="318"/>
                  </a:moveTo>
                  <a:lnTo>
                    <a:pt x="243" y="0"/>
                  </a:lnTo>
                  <a:lnTo>
                    <a:pt x="932" y="0"/>
                  </a:lnTo>
                  <a:lnTo>
                    <a:pt x="932" y="295"/>
                  </a:lnTo>
                </a:path>
              </a:pathLst>
            </a:custGeom>
            <a:noFill/>
            <a:ln w="9525">
              <a:solidFill>
                <a:schemeClr val="accent3">
                  <a:lumMod val="85000"/>
                </a:schemeClr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060" name="Line 130"/>
            <p:cNvSpPr>
              <a:spLocks noChangeShapeType="1"/>
            </p:cNvSpPr>
            <p:nvPr/>
          </p:nvSpPr>
          <p:spPr bwMode="auto">
            <a:xfrm>
              <a:off x="1043" y="2130"/>
              <a:ext cx="0" cy="85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" name="Text Box 131"/>
            <p:cNvSpPr txBox="1">
              <a:spLocks noChangeArrowheads="1"/>
            </p:cNvSpPr>
            <p:nvPr/>
          </p:nvSpPr>
          <p:spPr bwMode="auto">
            <a:xfrm flipH="1">
              <a:off x="2010" y="2409"/>
              <a:ext cx="84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形变最大</a:t>
              </a:r>
            </a:p>
          </p:txBody>
        </p:sp>
        <p:sp>
          <p:nvSpPr>
            <p:cNvPr id="43062" name="Line 132"/>
            <p:cNvSpPr>
              <a:spLocks noChangeShapeType="1"/>
            </p:cNvSpPr>
            <p:nvPr/>
          </p:nvSpPr>
          <p:spPr bwMode="auto">
            <a:xfrm flipH="1">
              <a:off x="1766" y="2546"/>
              <a:ext cx="272" cy="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Line 133"/>
            <p:cNvSpPr>
              <a:spLocks noChangeShapeType="1"/>
            </p:cNvSpPr>
            <p:nvPr/>
          </p:nvSpPr>
          <p:spPr bwMode="auto">
            <a:xfrm flipV="1">
              <a:off x="2733" y="2544"/>
              <a:ext cx="265" cy="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34" name="Group 134"/>
          <p:cNvGrpSpPr>
            <a:grpSpLocks/>
          </p:cNvGrpSpPr>
          <p:nvPr/>
        </p:nvGrpSpPr>
        <p:grpSpPr bwMode="auto">
          <a:xfrm>
            <a:off x="4572000" y="2468563"/>
            <a:ext cx="2236788" cy="636587"/>
            <a:chOff x="2880" y="1676"/>
            <a:chExt cx="1409" cy="401"/>
          </a:xfrm>
        </p:grpSpPr>
        <p:grpSp>
          <p:nvGrpSpPr>
            <p:cNvPr id="43054" name="Group 135"/>
            <p:cNvGrpSpPr>
              <a:grpSpLocks/>
            </p:cNvGrpSpPr>
            <p:nvPr/>
          </p:nvGrpSpPr>
          <p:grpSpPr bwMode="auto">
            <a:xfrm>
              <a:off x="2880" y="1712"/>
              <a:ext cx="452" cy="365"/>
              <a:chOff x="2880" y="1712"/>
              <a:chExt cx="452" cy="365"/>
            </a:xfrm>
          </p:grpSpPr>
          <p:sp>
            <p:nvSpPr>
              <p:cNvPr id="43056" name="Line 136"/>
              <p:cNvSpPr>
                <a:spLocks noChangeShapeType="1"/>
              </p:cNvSpPr>
              <p:nvPr/>
            </p:nvSpPr>
            <p:spPr bwMode="auto">
              <a:xfrm flipV="1">
                <a:off x="2880" y="1827"/>
                <a:ext cx="349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7" name="WordArt 1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8" y="1712"/>
                <a:ext cx="64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sp>
          <p:nvSpPr>
            <p:cNvPr id="43055" name="Text Box 138"/>
            <p:cNvSpPr txBox="1">
              <a:spLocks noChangeArrowheads="1"/>
            </p:cNvSpPr>
            <p:nvPr/>
          </p:nvSpPr>
          <p:spPr bwMode="auto">
            <a:xfrm>
              <a:off x="3387" y="1676"/>
              <a:ext cx="9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时刻波形</a:t>
              </a:r>
            </a:p>
          </p:txBody>
        </p:sp>
      </p:grpSp>
      <p:grpSp>
        <p:nvGrpSpPr>
          <p:cNvPr id="128139" name="Group 139"/>
          <p:cNvGrpSpPr>
            <a:grpSpLocks/>
          </p:cNvGrpSpPr>
          <p:nvPr/>
        </p:nvGrpSpPr>
        <p:grpSpPr bwMode="auto">
          <a:xfrm>
            <a:off x="4992688" y="2959100"/>
            <a:ext cx="1308100" cy="566738"/>
            <a:chOff x="3145" y="1985"/>
            <a:chExt cx="824" cy="357"/>
          </a:xfrm>
        </p:grpSpPr>
        <p:sp>
          <p:nvSpPr>
            <p:cNvPr id="43048" name="Line 140"/>
            <p:cNvSpPr>
              <a:spLocks noChangeShapeType="1"/>
            </p:cNvSpPr>
            <p:nvPr/>
          </p:nvSpPr>
          <p:spPr bwMode="auto">
            <a:xfrm flipV="1">
              <a:off x="3145" y="2084"/>
              <a:ext cx="319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49" name="Group 141"/>
            <p:cNvGrpSpPr>
              <a:grpSpLocks/>
            </p:cNvGrpSpPr>
            <p:nvPr/>
          </p:nvGrpSpPr>
          <p:grpSpPr bwMode="auto">
            <a:xfrm>
              <a:off x="3500" y="1985"/>
              <a:ext cx="469" cy="165"/>
              <a:chOff x="4288" y="3403"/>
              <a:chExt cx="439" cy="187"/>
            </a:xfrm>
          </p:grpSpPr>
          <p:sp>
            <p:nvSpPr>
              <p:cNvPr id="43050" name="WordArt 1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88" y="3413"/>
                <a:ext cx="86" cy="1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718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43051" name="WordArt 1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02" y="3454"/>
                <a:ext cx="99" cy="1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2857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3052" name="WordArt 1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35" y="3414"/>
                <a:ext cx="79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d</a:t>
                </a:r>
              </a:p>
            </p:txBody>
          </p:sp>
          <p:sp>
            <p:nvSpPr>
              <p:cNvPr id="43053" name="WordArt 14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41" y="3403"/>
                <a:ext cx="86" cy="1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718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</p:grpSp>
      </p:grpSp>
      <p:grpSp>
        <p:nvGrpSpPr>
          <p:cNvPr id="128146" name="Group 146"/>
          <p:cNvGrpSpPr>
            <a:grpSpLocks/>
          </p:cNvGrpSpPr>
          <p:nvPr/>
        </p:nvGrpSpPr>
        <p:grpSpPr bwMode="auto">
          <a:xfrm>
            <a:off x="722313" y="1320800"/>
            <a:ext cx="7234237" cy="1041400"/>
            <a:chOff x="455" y="832"/>
            <a:chExt cx="4557" cy="656"/>
          </a:xfrm>
        </p:grpSpPr>
        <p:sp>
          <p:nvSpPr>
            <p:cNvPr id="43041" name="Text Box 147"/>
            <p:cNvSpPr txBox="1">
              <a:spLocks noChangeArrowheads="1"/>
            </p:cNvSpPr>
            <p:nvPr/>
          </p:nvSpPr>
          <p:spPr bwMode="auto">
            <a:xfrm>
              <a:off x="668" y="832"/>
              <a:ext cx="431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在波动中，各体积元产生不同程度的 弹性形变，</a:t>
              </a:r>
            </a:p>
          </p:txBody>
        </p:sp>
        <p:sp>
          <p:nvSpPr>
            <p:cNvPr id="43042" name="Text Box 148"/>
            <p:cNvSpPr txBox="1">
              <a:spLocks noChangeArrowheads="1"/>
            </p:cNvSpPr>
            <p:nvPr/>
          </p:nvSpPr>
          <p:spPr bwMode="auto">
            <a:xfrm>
              <a:off x="2833" y="1207"/>
              <a:ext cx="133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具有 弹性势能</a:t>
              </a:r>
            </a:p>
          </p:txBody>
        </p:sp>
        <p:sp>
          <p:nvSpPr>
            <p:cNvPr id="43043" name="Oval 149"/>
            <p:cNvSpPr>
              <a:spLocks noChangeArrowheads="1"/>
            </p:cNvSpPr>
            <p:nvPr/>
          </p:nvSpPr>
          <p:spPr bwMode="auto">
            <a:xfrm>
              <a:off x="455" y="939"/>
              <a:ext cx="114" cy="12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grpSp>
          <p:nvGrpSpPr>
            <p:cNvPr id="43044" name="Group 150"/>
            <p:cNvGrpSpPr>
              <a:grpSpLocks/>
            </p:cNvGrpSpPr>
            <p:nvPr/>
          </p:nvGrpSpPr>
          <p:grpSpPr bwMode="auto">
            <a:xfrm>
              <a:off x="3988" y="1166"/>
              <a:ext cx="1024" cy="322"/>
              <a:chOff x="1820" y="3018"/>
              <a:chExt cx="1024" cy="322"/>
            </a:xfrm>
          </p:grpSpPr>
          <p:sp>
            <p:nvSpPr>
              <p:cNvPr id="43045" name="WordArt 1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4" y="3226"/>
                <a:ext cx="9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43046" name="WordArt 1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20" y="3156"/>
                <a:ext cx="166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8972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43047" name="WordArt 1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07" y="3018"/>
                <a:ext cx="137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 </a:t>
                </a:r>
              </a:p>
            </p:txBody>
          </p:sp>
        </p:grpSp>
      </p:grpSp>
      <p:sp>
        <p:nvSpPr>
          <p:cNvPr id="128154" name="Text Box 154"/>
          <p:cNvSpPr txBox="1">
            <a:spLocks noChangeArrowheads="1"/>
          </p:cNvSpPr>
          <p:nvPr/>
        </p:nvSpPr>
        <p:spPr bwMode="auto">
          <a:xfrm>
            <a:off x="7048500" y="2960688"/>
            <a:ext cx="20955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ea typeface="华文中宋" panose="02010600040101010101" pitchFamily="2" charset="-122"/>
              </a:rPr>
              <a:t>未起振的体积元</a:t>
            </a:r>
          </a:p>
        </p:txBody>
      </p:sp>
      <p:grpSp>
        <p:nvGrpSpPr>
          <p:cNvPr id="128155" name="Group 155"/>
          <p:cNvGrpSpPr>
            <a:grpSpLocks/>
          </p:cNvGrpSpPr>
          <p:nvPr/>
        </p:nvGrpSpPr>
        <p:grpSpPr bwMode="auto">
          <a:xfrm>
            <a:off x="0" y="4954588"/>
            <a:ext cx="9144000" cy="609600"/>
            <a:chOff x="0" y="3121"/>
            <a:chExt cx="5760" cy="384"/>
          </a:xfrm>
        </p:grpSpPr>
        <p:sp>
          <p:nvSpPr>
            <p:cNvPr id="43036" name="Text Box 156"/>
            <p:cNvSpPr txBox="1">
              <a:spLocks noChangeArrowheads="1"/>
            </p:cNvSpPr>
            <p:nvPr/>
          </p:nvSpPr>
          <p:spPr bwMode="auto">
            <a:xfrm>
              <a:off x="467" y="3121"/>
              <a:ext cx="362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各体积元以变化的振动速率    上下振动，</a:t>
              </a:r>
            </a:p>
          </p:txBody>
        </p:sp>
        <p:sp>
          <p:nvSpPr>
            <p:cNvPr id="43037" name="Oval 157"/>
            <p:cNvSpPr>
              <a:spLocks noChangeArrowheads="1"/>
            </p:cNvSpPr>
            <p:nvPr/>
          </p:nvSpPr>
          <p:spPr bwMode="auto">
            <a:xfrm>
              <a:off x="369" y="3210"/>
              <a:ext cx="114" cy="12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3038" name="Text Box 158"/>
            <p:cNvSpPr txBox="1">
              <a:spLocks noChangeArrowheads="1"/>
            </p:cNvSpPr>
            <p:nvPr/>
          </p:nvSpPr>
          <p:spPr bwMode="auto">
            <a:xfrm>
              <a:off x="3515" y="3135"/>
              <a:ext cx="159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具有振动动能</a:t>
              </a:r>
              <a:r>
                <a:rPr lang="en-US" altLang="zh-CN" sz="3200" i="1">
                  <a:solidFill>
                    <a:srgbClr val="FF0000"/>
                  </a:solidFill>
                </a:rPr>
                <a:t>Ek</a:t>
              </a:r>
            </a:p>
          </p:txBody>
        </p:sp>
        <p:sp>
          <p:nvSpPr>
            <p:cNvPr id="43039" name="WordArt 159"/>
            <p:cNvSpPr>
              <a:spLocks noChangeArrowheads="1" noChangeShapeType="1" noTextEdit="1"/>
            </p:cNvSpPr>
            <p:nvPr/>
          </p:nvSpPr>
          <p:spPr bwMode="auto">
            <a:xfrm>
              <a:off x="2631" y="3246"/>
              <a:ext cx="123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2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latin typeface="Book Antiqua" panose="02040602050305030304" pitchFamily="18" charset="0"/>
                </a:rPr>
                <a:t>v</a:t>
              </a:r>
            </a:p>
          </p:txBody>
        </p:sp>
        <p:sp>
          <p:nvSpPr>
            <p:cNvPr id="43040" name="Rectangle 160" descr="球体"/>
            <p:cNvSpPr>
              <a:spLocks noChangeArrowheads="1"/>
            </p:cNvSpPr>
            <p:nvPr/>
          </p:nvSpPr>
          <p:spPr bwMode="auto">
            <a:xfrm>
              <a:off x="0" y="3430"/>
              <a:ext cx="5760" cy="7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128161" name="Text Box 161"/>
          <p:cNvSpPr txBox="1">
            <a:spLocks noChangeArrowheads="1"/>
          </p:cNvSpPr>
          <p:nvPr/>
        </p:nvSpPr>
        <p:spPr bwMode="auto">
          <a:xfrm>
            <a:off x="323850" y="5516563"/>
            <a:ext cx="84978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/>
              <a:t>     </a:t>
            </a:r>
            <a:r>
              <a:rPr lang="zh-CN" altLang="en-US" sz="3200"/>
              <a:t>理论证明（略）， 当媒质中有行波传播时，媒质中一个体积元在作周期性振动的过程中，其</a:t>
            </a:r>
            <a:r>
              <a:rPr lang="zh-CN" altLang="en-US" sz="3200">
                <a:solidFill>
                  <a:srgbClr val="FF0000"/>
                </a:solidFill>
              </a:rPr>
              <a:t>弹性势能 </a:t>
            </a:r>
            <a:r>
              <a:rPr lang="en-US" altLang="zh-CN" sz="3200" i="1">
                <a:solidFill>
                  <a:srgbClr val="FF0000"/>
                </a:solidFill>
              </a:rPr>
              <a:t>Ep</a:t>
            </a:r>
            <a:r>
              <a:rPr lang="zh-CN" altLang="en-US" sz="3200">
                <a:solidFill>
                  <a:srgbClr val="FF0000"/>
                </a:solidFill>
              </a:rPr>
              <a:t>和振动动能 </a:t>
            </a:r>
            <a:r>
              <a:rPr lang="en-US" altLang="zh-CN" sz="3200" i="1">
                <a:solidFill>
                  <a:srgbClr val="FF0000"/>
                </a:solidFill>
              </a:rPr>
              <a:t>Ek</a:t>
            </a:r>
            <a:r>
              <a:rPr lang="zh-CN" altLang="en-US" sz="3200">
                <a:solidFill>
                  <a:srgbClr val="FF0000"/>
                </a:solidFill>
              </a:rPr>
              <a:t>同时增大、同时减小，而且其量值相等，即</a:t>
            </a:r>
            <a:r>
              <a:rPr lang="en-US" altLang="zh-CN" sz="3200" i="1">
                <a:solidFill>
                  <a:srgbClr val="FF0000"/>
                </a:solidFill>
              </a:rPr>
              <a:t>Ep</a:t>
            </a:r>
            <a:r>
              <a:rPr lang="en-US" altLang="zh-CN" sz="3200">
                <a:solidFill>
                  <a:srgbClr val="FF0000"/>
                </a:solidFill>
              </a:rPr>
              <a:t>=</a:t>
            </a:r>
            <a:r>
              <a:rPr lang="en-US" altLang="zh-CN" sz="3200" i="1">
                <a:solidFill>
                  <a:srgbClr val="FF0000"/>
                </a:solidFill>
              </a:rPr>
              <a:t>Ek </a:t>
            </a:r>
            <a:r>
              <a:rPr lang="en-US" altLang="zh-CN" sz="320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128162" name="Group 162"/>
          <p:cNvGrpSpPr>
            <a:grpSpLocks/>
          </p:cNvGrpSpPr>
          <p:nvPr/>
        </p:nvGrpSpPr>
        <p:grpSpPr bwMode="auto">
          <a:xfrm>
            <a:off x="1890713" y="263525"/>
            <a:ext cx="5338762" cy="320675"/>
            <a:chOff x="1473" y="216"/>
            <a:chExt cx="3363" cy="202"/>
          </a:xfrm>
        </p:grpSpPr>
        <p:grpSp>
          <p:nvGrpSpPr>
            <p:cNvPr id="43030" name="Group 163"/>
            <p:cNvGrpSpPr>
              <a:grpSpLocks/>
            </p:cNvGrpSpPr>
            <p:nvPr/>
          </p:nvGrpSpPr>
          <p:grpSpPr bwMode="auto">
            <a:xfrm>
              <a:off x="1932" y="216"/>
              <a:ext cx="2904" cy="194"/>
              <a:chOff x="1518" y="226"/>
              <a:chExt cx="2904" cy="194"/>
            </a:xfrm>
          </p:grpSpPr>
          <p:sp>
            <p:nvSpPr>
              <p:cNvPr id="43034" name="WordArt 1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0" y="226"/>
                <a:ext cx="2902" cy="1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200" kern="10">
                    <a:ln w="762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 的 能 量</a:t>
                </a:r>
                <a:endParaRPr lang="en-US" sz="32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sp>
            <p:nvSpPr>
              <p:cNvPr id="43035" name="WordArt 1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18" y="226"/>
                <a:ext cx="2902" cy="1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2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 的 能 量</a:t>
                </a:r>
                <a:endParaRPr lang="en-US" sz="32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43031" name="Group 166"/>
            <p:cNvGrpSpPr>
              <a:grpSpLocks/>
            </p:cNvGrpSpPr>
            <p:nvPr/>
          </p:nvGrpSpPr>
          <p:grpSpPr bwMode="auto">
            <a:xfrm>
              <a:off x="1473" y="229"/>
              <a:ext cx="201" cy="189"/>
              <a:chOff x="2136" y="1382"/>
              <a:chExt cx="576" cy="576"/>
            </a:xfrm>
          </p:grpSpPr>
          <p:sp>
            <p:nvSpPr>
              <p:cNvPr id="43032" name="Oval 167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033" name="Oval 168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2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2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2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12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8" grpId="0" animBg="1"/>
      <p:bldP spid="128154" grpId="0" autoUpdateAnimBg="0"/>
      <p:bldP spid="1281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914400" y="5535613"/>
            <a:ext cx="6784975" cy="990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129027" name="Group 3"/>
          <p:cNvGrpSpPr>
            <a:grpSpLocks/>
          </p:cNvGrpSpPr>
          <p:nvPr/>
        </p:nvGrpSpPr>
        <p:grpSpPr bwMode="auto">
          <a:xfrm>
            <a:off x="5257800" y="1268413"/>
            <a:ext cx="3886200" cy="1981200"/>
            <a:chOff x="3312" y="624"/>
            <a:chExt cx="2448" cy="1248"/>
          </a:xfrm>
        </p:grpSpPr>
        <p:pic>
          <p:nvPicPr>
            <p:cNvPr id="4407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624"/>
              <a:ext cx="2247" cy="124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071" name="Line 5"/>
            <p:cNvSpPr>
              <a:spLocks noChangeShapeType="1"/>
            </p:cNvSpPr>
            <p:nvPr/>
          </p:nvSpPr>
          <p:spPr bwMode="auto">
            <a:xfrm>
              <a:off x="3312" y="125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2" name="AutoShape 6"/>
            <p:cNvSpPr>
              <a:spLocks noChangeArrowheads="1"/>
            </p:cNvSpPr>
            <p:nvPr/>
          </p:nvSpPr>
          <p:spPr bwMode="auto">
            <a:xfrm rot="-4261185">
              <a:off x="4196" y="788"/>
              <a:ext cx="174" cy="113"/>
            </a:xfrm>
            <a:prstGeom prst="parallelogram">
              <a:avLst>
                <a:gd name="adj" fmla="val 54079"/>
              </a:avLst>
            </a:pr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4073" name="Line 7"/>
            <p:cNvSpPr>
              <a:spLocks noChangeShapeType="1"/>
            </p:cNvSpPr>
            <p:nvPr/>
          </p:nvSpPr>
          <p:spPr bwMode="auto">
            <a:xfrm>
              <a:off x="5040" y="984"/>
              <a:ext cx="43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033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877050" y="3429000"/>
            <a:ext cx="1676400" cy="9144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z="3200"/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468313" y="1916113"/>
            <a:ext cx="49672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1º  </a:t>
            </a:r>
            <a:r>
              <a:rPr lang="zh-CN" altLang="en-US" sz="3600"/>
              <a:t>波动</a:t>
            </a:r>
            <a:r>
              <a:rPr lang="zh-CN" altLang="en-US" sz="3600">
                <a:solidFill>
                  <a:srgbClr val="FF0000"/>
                </a:solidFill>
              </a:rPr>
              <a:t>动能与势能数值相同，</a:t>
            </a:r>
          </a:p>
          <a:p>
            <a:r>
              <a:rPr lang="zh-CN" altLang="en-US" sz="3600">
                <a:solidFill>
                  <a:srgbClr val="FF0000"/>
                </a:solidFill>
              </a:rPr>
              <a:t>     位相相同</a:t>
            </a:r>
            <a:r>
              <a:rPr lang="zh-CN" altLang="en-US" sz="3600"/>
              <a:t>。同时变大，同</a:t>
            </a:r>
          </a:p>
          <a:p>
            <a:r>
              <a:rPr lang="zh-CN" altLang="en-US" sz="3600"/>
              <a:t>     时变小。</a:t>
            </a:r>
          </a:p>
        </p:txBody>
      </p:sp>
      <p:sp>
        <p:nvSpPr>
          <p:cNvPr id="44077" name="Text Box 14"/>
          <p:cNvSpPr txBox="1">
            <a:spLocks noChangeArrowheads="1"/>
          </p:cNvSpPr>
          <p:nvPr/>
        </p:nvSpPr>
        <p:spPr bwMode="auto">
          <a:xfrm>
            <a:off x="914400" y="3330575"/>
            <a:ext cx="6232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最大则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也最大，如</a:t>
            </a:r>
            <a:r>
              <a:rPr lang="zh-CN" altLang="en-US" baseline="0">
                <a:solidFill>
                  <a:srgbClr val="0000FF"/>
                </a:solidFill>
              </a:rPr>
              <a:t>平衡位置</a:t>
            </a:r>
            <a:r>
              <a:rPr lang="zh-CN" altLang="en-US" baseline="0"/>
              <a:t>处。</a:t>
            </a:r>
          </a:p>
        </p:txBody>
      </p:sp>
      <p:sp>
        <p:nvSpPr>
          <p:cNvPr id="44074" name="Rectangle 19"/>
          <p:cNvSpPr>
            <a:spLocks noChangeArrowheads="1"/>
          </p:cNvSpPr>
          <p:nvPr/>
        </p:nvSpPr>
        <p:spPr bwMode="auto">
          <a:xfrm>
            <a:off x="912813" y="3917950"/>
            <a:ext cx="60896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最小则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也最小，如</a:t>
            </a:r>
            <a:r>
              <a:rPr lang="zh-CN" altLang="en-US" baseline="0">
                <a:solidFill>
                  <a:srgbClr val="0000FF"/>
                </a:solidFill>
              </a:rPr>
              <a:t>最大位移</a:t>
            </a:r>
            <a:r>
              <a:rPr lang="zh-CN" altLang="en-US" baseline="0"/>
              <a:t>处。</a:t>
            </a:r>
          </a:p>
        </p:txBody>
      </p:sp>
      <p:sp>
        <p:nvSpPr>
          <p:cNvPr id="129046" name="Text Box 22"/>
          <p:cNvSpPr txBox="1">
            <a:spLocks noChangeArrowheads="1"/>
          </p:cNvSpPr>
          <p:nvPr/>
        </p:nvSpPr>
        <p:spPr bwMode="auto">
          <a:xfrm>
            <a:off x="6804025" y="3429000"/>
            <a:ext cx="1727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solidFill>
                  <a:srgbClr val="FF0000"/>
                </a:solidFill>
              </a:rPr>
              <a:t>与振动能量</a:t>
            </a:r>
          </a:p>
          <a:p>
            <a:pPr algn="ctr"/>
            <a:r>
              <a:rPr lang="zh-CN" altLang="en-US" sz="3600">
                <a:solidFill>
                  <a:srgbClr val="FF0000"/>
                </a:solidFill>
              </a:rPr>
              <a:t>    不 同！</a:t>
            </a:r>
          </a:p>
        </p:txBody>
      </p:sp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647700" y="4456113"/>
            <a:ext cx="2209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2º  </a:t>
            </a:r>
            <a:r>
              <a:rPr lang="en-US" altLang="zh-CN" baseline="0"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ym typeface="Symbol" panose="05050102010706020507" pitchFamily="18" charset="2"/>
              </a:rPr>
              <a:t>V </a:t>
            </a:r>
            <a:r>
              <a:rPr lang="zh-CN" altLang="en-US" baseline="0"/>
              <a:t>中，</a:t>
            </a:r>
          </a:p>
        </p:txBody>
      </p:sp>
      <p:graphicFrame>
        <p:nvGraphicFramePr>
          <p:cNvPr id="129050" name="Object 26"/>
          <p:cNvGraphicFramePr>
            <a:graphicFrameLocks noChangeAspect="1"/>
          </p:cNvGraphicFramePr>
          <p:nvPr/>
        </p:nvGraphicFramePr>
        <p:xfrm>
          <a:off x="2287588" y="4237038"/>
          <a:ext cx="57404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MathType 6.0 Equation" r:id="rId4" imgW="2486033" imgH="314280" progId="Equation.DSMT4">
                  <p:embed/>
                </p:oleObj>
              </mc:Choice>
              <mc:Fallback>
                <p:oleObj name="MathType 6.0 Equation" r:id="rId4" imgW="2486033" imgH="3142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237038"/>
                        <a:ext cx="57404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1" name="Rectangle 27"/>
          <p:cNvSpPr>
            <a:spLocks noChangeArrowheads="1"/>
          </p:cNvSpPr>
          <p:nvPr/>
        </p:nvSpPr>
        <p:spPr bwMode="auto">
          <a:xfrm>
            <a:off x="914400" y="5535613"/>
            <a:ext cx="178593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最大位移</a:t>
            </a:r>
          </a:p>
        </p:txBody>
      </p:sp>
      <p:sp>
        <p:nvSpPr>
          <p:cNvPr id="129052" name="Rectangle 28"/>
          <p:cNvSpPr>
            <a:spLocks noChangeArrowheads="1"/>
          </p:cNvSpPr>
          <p:nvPr/>
        </p:nvSpPr>
        <p:spPr bwMode="auto">
          <a:xfrm>
            <a:off x="2971800" y="5535613"/>
            <a:ext cx="61722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平衡位置，能量增大，从前面输入；</a:t>
            </a:r>
          </a:p>
        </p:txBody>
      </p:sp>
      <p:sp>
        <p:nvSpPr>
          <p:cNvPr id="129053" name="Rectangle 29"/>
          <p:cNvSpPr>
            <a:spLocks noChangeArrowheads="1"/>
          </p:cNvSpPr>
          <p:nvPr/>
        </p:nvSpPr>
        <p:spPr bwMode="auto">
          <a:xfrm>
            <a:off x="914400" y="5992813"/>
            <a:ext cx="178593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平衡位置</a:t>
            </a:r>
          </a:p>
        </p:txBody>
      </p:sp>
      <p:sp>
        <p:nvSpPr>
          <p:cNvPr id="129054" name="Rectangle 30"/>
          <p:cNvSpPr>
            <a:spLocks noChangeArrowheads="1"/>
          </p:cNvSpPr>
          <p:nvPr/>
        </p:nvSpPr>
        <p:spPr bwMode="auto">
          <a:xfrm>
            <a:off x="2971800" y="5992813"/>
            <a:ext cx="155575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最大位移，</a:t>
            </a:r>
          </a:p>
        </p:txBody>
      </p: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4343400" y="5992813"/>
            <a:ext cx="45497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能量减小，向后面输出。</a:t>
            </a:r>
          </a:p>
        </p:txBody>
      </p:sp>
      <p:sp>
        <p:nvSpPr>
          <p:cNvPr id="44069" name="Text Box 33"/>
          <p:cNvSpPr txBox="1">
            <a:spLocks noChangeArrowheads="1"/>
          </p:cNvSpPr>
          <p:nvPr/>
        </p:nvSpPr>
        <p:spPr bwMode="auto">
          <a:xfrm>
            <a:off x="684213" y="4957763"/>
            <a:ext cx="46656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E</a:t>
            </a:r>
            <a:r>
              <a:rPr lang="zh-CN" altLang="en-US"/>
              <a:t>总</a:t>
            </a:r>
            <a:r>
              <a:rPr lang="zh-CN" altLang="en-US" baseline="0"/>
              <a:t>随 </a:t>
            </a:r>
            <a:r>
              <a:rPr lang="en-US" altLang="zh-CN" i="1" baseline="0"/>
              <a:t>x</a:t>
            </a:r>
            <a:r>
              <a:rPr lang="en-US" altLang="zh-CN" baseline="0"/>
              <a:t>, </a:t>
            </a:r>
            <a:r>
              <a:rPr lang="en-US" altLang="zh-CN" i="1" baseline="0"/>
              <a:t>t</a:t>
            </a:r>
            <a:r>
              <a:rPr lang="zh-CN" altLang="en-US" baseline="0"/>
              <a:t>变化，不守恒 ！</a:t>
            </a:r>
          </a:p>
        </p:txBody>
      </p:sp>
      <p:sp>
        <p:nvSpPr>
          <p:cNvPr id="129061" name="Text Box 37"/>
          <p:cNvSpPr txBox="1">
            <a:spLocks noChangeArrowheads="1"/>
          </p:cNvSpPr>
          <p:nvPr/>
        </p:nvSpPr>
        <p:spPr bwMode="auto">
          <a:xfrm>
            <a:off x="5003800" y="4941888"/>
            <a:ext cx="2190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ea typeface="黑体" panose="02010609060101010101" pitchFamily="49" charset="-122"/>
              </a:rPr>
              <a:t>能量传输！</a:t>
            </a:r>
          </a:p>
        </p:txBody>
      </p:sp>
      <p:sp>
        <p:nvSpPr>
          <p:cNvPr id="129062" name="Line 38"/>
          <p:cNvSpPr>
            <a:spLocks noChangeShapeType="1"/>
          </p:cNvSpPr>
          <p:nvPr/>
        </p:nvSpPr>
        <p:spPr bwMode="auto">
          <a:xfrm>
            <a:off x="2339975" y="587692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3" name="Line 39"/>
          <p:cNvSpPr>
            <a:spLocks noChangeShapeType="1"/>
          </p:cNvSpPr>
          <p:nvPr/>
        </p:nvSpPr>
        <p:spPr bwMode="auto">
          <a:xfrm>
            <a:off x="2339975" y="630872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4" name="Rectangle 40"/>
          <p:cNvSpPr>
            <a:spLocks noChangeArrowheads="1"/>
          </p:cNvSpPr>
          <p:nvPr/>
        </p:nvSpPr>
        <p:spPr bwMode="auto">
          <a:xfrm>
            <a:off x="6324600" y="1268413"/>
            <a:ext cx="228600" cy="214312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5" name="AutoShape 41"/>
          <p:cNvSpPr>
            <a:spLocks noChangeArrowheads="1"/>
          </p:cNvSpPr>
          <p:nvPr/>
        </p:nvSpPr>
        <p:spPr bwMode="auto">
          <a:xfrm rot="5639070">
            <a:off x="7023894" y="2169319"/>
            <a:ext cx="431800" cy="153988"/>
          </a:xfrm>
          <a:prstGeom prst="parallelogram">
            <a:avLst>
              <a:gd name="adj" fmla="val 139284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6" name="Line 42"/>
          <p:cNvSpPr>
            <a:spLocks noChangeShapeType="1"/>
          </p:cNvSpPr>
          <p:nvPr/>
        </p:nvSpPr>
        <p:spPr bwMode="auto">
          <a:xfrm flipV="1">
            <a:off x="7239000" y="1649413"/>
            <a:ext cx="0" cy="500062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8" name="Line 44"/>
          <p:cNvSpPr>
            <a:spLocks noChangeShapeType="1"/>
          </p:cNvSpPr>
          <p:nvPr/>
        </p:nvSpPr>
        <p:spPr bwMode="auto">
          <a:xfrm>
            <a:off x="6443663" y="1484313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9" name="Line 45"/>
          <p:cNvSpPr>
            <a:spLocks noChangeShapeType="1"/>
          </p:cNvSpPr>
          <p:nvPr/>
        </p:nvSpPr>
        <p:spPr bwMode="auto">
          <a:xfrm>
            <a:off x="5940425" y="1989138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0" name="Line 46"/>
          <p:cNvSpPr>
            <a:spLocks noChangeShapeType="1"/>
          </p:cNvSpPr>
          <p:nvPr/>
        </p:nvSpPr>
        <p:spPr bwMode="auto">
          <a:xfrm>
            <a:off x="6443663" y="23495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1" name="Rectangle 47"/>
          <p:cNvSpPr>
            <a:spLocks noChangeArrowheads="1"/>
          </p:cNvSpPr>
          <p:nvPr/>
        </p:nvSpPr>
        <p:spPr bwMode="auto">
          <a:xfrm>
            <a:off x="6372225" y="3068638"/>
            <a:ext cx="228600" cy="228600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2" name="AutoShape 48"/>
          <p:cNvSpPr>
            <a:spLocks noChangeArrowheads="1"/>
          </p:cNvSpPr>
          <p:nvPr/>
        </p:nvSpPr>
        <p:spPr bwMode="auto">
          <a:xfrm rot="-2864831">
            <a:off x="6181725" y="2251075"/>
            <a:ext cx="533400" cy="152400"/>
          </a:xfrm>
          <a:prstGeom prst="parallelogram">
            <a:avLst>
              <a:gd name="adj" fmla="val 177819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3" name="Line 49"/>
          <p:cNvSpPr>
            <a:spLocks noChangeShapeType="1"/>
          </p:cNvSpPr>
          <p:nvPr/>
        </p:nvSpPr>
        <p:spPr bwMode="auto">
          <a:xfrm>
            <a:off x="6443663" y="270827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61" name="组合 2"/>
          <p:cNvGrpSpPr>
            <a:grpSpLocks/>
          </p:cNvGrpSpPr>
          <p:nvPr/>
        </p:nvGrpSpPr>
        <p:grpSpPr bwMode="auto">
          <a:xfrm>
            <a:off x="1416050" y="166688"/>
            <a:ext cx="6035675" cy="992187"/>
            <a:chOff x="1416050" y="166688"/>
            <a:chExt cx="6035675" cy="991394"/>
          </a:xfrm>
        </p:grpSpPr>
        <p:pic>
          <p:nvPicPr>
            <p:cNvPr id="44065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050" y="243796"/>
              <a:ext cx="980952" cy="91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066" name="Group 56"/>
            <p:cNvGrpSpPr>
              <a:grpSpLocks/>
            </p:cNvGrpSpPr>
            <p:nvPr/>
          </p:nvGrpSpPr>
          <p:grpSpPr bwMode="auto">
            <a:xfrm>
              <a:off x="2239963" y="166688"/>
              <a:ext cx="5211762" cy="936625"/>
              <a:chOff x="2478" y="3586"/>
              <a:chExt cx="3283" cy="590"/>
            </a:xfrm>
          </p:grpSpPr>
          <p:sp>
            <p:nvSpPr>
              <p:cNvPr id="44067" name="Rectangle 57"/>
              <p:cNvSpPr>
                <a:spLocks noChangeArrowheads="1"/>
              </p:cNvSpPr>
              <p:nvPr/>
            </p:nvSpPr>
            <p:spPr bwMode="auto">
              <a:xfrm>
                <a:off x="2496" y="3600"/>
                <a:ext cx="3265" cy="576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CC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graphicFrame>
            <p:nvGraphicFramePr>
              <p:cNvPr id="44068" name="Object 58"/>
              <p:cNvGraphicFramePr>
                <a:graphicFrameLocks noChangeAspect="1"/>
              </p:cNvGraphicFramePr>
              <p:nvPr/>
            </p:nvGraphicFramePr>
            <p:xfrm>
              <a:off x="2478" y="3686"/>
              <a:ext cx="881" cy="4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81" name="Equation" r:id="rId7" imgW="476244" imgH="133380" progId="Equation.DSMT4">
                      <p:embed/>
                    </p:oleObj>
                  </mc:Choice>
                  <mc:Fallback>
                    <p:oleObj name="Equation" r:id="rId7" imgW="476244" imgH="133380" progId="Equation.DSMT4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8" y="3686"/>
                            <a:ext cx="881" cy="4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" name="Object 59"/>
              <p:cNvGraphicFramePr>
                <a:graphicFrameLocks noChangeAspect="1"/>
              </p:cNvGraphicFramePr>
              <p:nvPr/>
            </p:nvGraphicFramePr>
            <p:xfrm>
              <a:off x="3335" y="3586"/>
              <a:ext cx="2394" cy="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82" name="Equation" r:id="rId9" imgW="1752623" imgH="304830" progId="Equation.DSMT4">
                      <p:embed/>
                    </p:oleObj>
                  </mc:Choice>
                  <mc:Fallback>
                    <p:oleObj name="Equation" r:id="rId9" imgW="1752623" imgH="304830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5" y="3586"/>
                            <a:ext cx="2394" cy="5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6895" name="矩形 1"/>
          <p:cNvSpPr>
            <a:spLocks noChangeArrowheads="1"/>
          </p:cNvSpPr>
          <p:nvPr/>
        </p:nvSpPr>
        <p:spPr bwMode="auto">
          <a:xfrm>
            <a:off x="581025" y="1438275"/>
            <a:ext cx="1004888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结论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50" y="1411288"/>
            <a:ext cx="400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1166813"/>
            <a:ext cx="4953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nimBg="1"/>
      <p:bldP spid="129033" grpId="0" animBg="1"/>
      <p:bldP spid="129036" grpId="0" autoUpdateAnimBg="0"/>
      <p:bldP spid="44077" grpId="0"/>
      <p:bldP spid="44074" grpId="0"/>
      <p:bldP spid="129046" grpId="0" autoUpdateAnimBg="0"/>
      <p:bldP spid="129048" grpId="0"/>
      <p:bldP spid="129051" grpId="0" autoUpdateAnimBg="0"/>
      <p:bldP spid="129052" grpId="0" autoUpdateAnimBg="0"/>
      <p:bldP spid="129053" grpId="0" autoUpdateAnimBg="0"/>
      <p:bldP spid="129054" grpId="0" autoUpdateAnimBg="0"/>
      <p:bldP spid="129055" grpId="0" autoUpdateAnimBg="0"/>
      <p:bldP spid="44069" grpId="0"/>
      <p:bldP spid="129061" grpId="0" autoUpdateAnimBg="0"/>
      <p:bldP spid="129062" grpId="0" animBg="1"/>
      <p:bldP spid="129063" grpId="0" animBg="1"/>
      <p:bldP spid="129064" grpId="0" animBg="1"/>
      <p:bldP spid="129065" grpId="0" animBg="1"/>
      <p:bldP spid="129066" grpId="0" animBg="1"/>
      <p:bldP spid="129068" grpId="0" animBg="1"/>
      <p:bldP spid="129069" grpId="0" animBg="1"/>
      <p:bldP spid="129070" grpId="0" animBg="1"/>
      <p:bldP spid="129071" grpId="0" animBg="1"/>
      <p:bldP spid="129072" grpId="0" animBg="1"/>
      <p:bldP spid="129073" grpId="0" animBg="1"/>
      <p:bldP spid="3689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 rot="5400000" flipH="1">
            <a:off x="7179469" y="3717131"/>
            <a:ext cx="685800" cy="1366838"/>
          </a:xfrm>
          <a:prstGeom prst="can">
            <a:avLst>
              <a:gd name="adj" fmla="val 57577"/>
            </a:avLst>
          </a:prstGeom>
          <a:gradFill rotWithShape="0">
            <a:gsLst>
              <a:gs pos="0">
                <a:srgbClr val="76475E"/>
              </a:gs>
              <a:gs pos="50000">
                <a:srgbClr val="FF99CC"/>
              </a:gs>
              <a:gs pos="100000">
                <a:srgbClr val="76475E"/>
              </a:gs>
            </a:gsLst>
            <a:lin ang="5400000" scaled="1"/>
          </a:gra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23850" y="765175"/>
            <a:ext cx="632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能量密度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  <a:r>
              <a:rPr lang="zh-CN" altLang="en-US" sz="3600"/>
              <a:t>单位体积中的能量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1527175" y="1166813"/>
          <a:ext cx="52355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2" name="Equation" r:id="rId3" imgW="1952521" imgH="314280" progId="Equation.DSMT4">
                  <p:embed/>
                </p:oleObj>
              </mc:Choice>
              <mc:Fallback>
                <p:oleObj name="Equation" r:id="rId3" imgW="1952521" imgH="314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166813"/>
                        <a:ext cx="52355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63600" y="2081213"/>
            <a:ext cx="78851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平均能量密度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  <a:r>
              <a:rPr lang="zh-CN" altLang="en-US" sz="3600"/>
              <a:t>能量密度在一个周期内的平均值</a:t>
            </a:r>
          </a:p>
        </p:txBody>
      </p:sp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1593850" y="2438400"/>
          <a:ext cx="38703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Equation" r:id="rId5" imgW="1476277" imgH="304830" progId="Equation.DSMT4">
                  <p:embed/>
                </p:oleObj>
              </mc:Choice>
              <mc:Fallback>
                <p:oleObj name="Equation" r:id="rId5" imgW="1476277" imgH="30483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2438400"/>
                        <a:ext cx="387032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5464175" y="2651125"/>
          <a:ext cx="15922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4" name="Equation" r:id="rId7" imgW="476244" imgH="114210" progId="Equation.DSMT4">
                  <p:embed/>
                </p:oleObj>
              </mc:Choice>
              <mc:Fallback>
                <p:oleObj name="Equation" r:id="rId7" imgW="476244" imgH="11421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2651125"/>
                        <a:ext cx="1592263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95288" y="188913"/>
            <a:ext cx="446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(2)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能量密度和能流密度</a:t>
            </a:r>
          </a:p>
        </p:txBody>
      </p:sp>
      <p:sp>
        <p:nvSpPr>
          <p:cNvPr id="45091" name="Text Box 10"/>
          <p:cNvSpPr txBox="1">
            <a:spLocks noChangeArrowheads="1"/>
          </p:cNvSpPr>
          <p:nvPr/>
        </p:nvSpPr>
        <p:spPr bwMode="auto">
          <a:xfrm>
            <a:off x="323850" y="3429000"/>
            <a:ext cx="798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2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能流</a:t>
            </a:r>
            <a:r>
              <a:rPr lang="en-US" altLang="zh-CN" sz="3600" i="1">
                <a:solidFill>
                  <a:srgbClr val="FF0000"/>
                </a:solidFill>
                <a:ea typeface="黑体" panose="02010609060101010101" pitchFamily="49" charset="-122"/>
              </a:rPr>
              <a:t>P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3600">
                <a:ea typeface="黑体" panose="02010609060101010101" pitchFamily="49" charset="-122"/>
              </a:rPr>
              <a:t> </a:t>
            </a:r>
            <a:r>
              <a:rPr lang="zh-CN" altLang="en-US" sz="3600"/>
              <a:t>  ：单位时间通过某面的能量</a:t>
            </a:r>
            <a:r>
              <a:rPr lang="en-US" altLang="zh-CN" sz="3600"/>
              <a:t>(</a:t>
            </a:r>
            <a:r>
              <a:rPr lang="zh-CN" altLang="en-US" sz="3600">
                <a:solidFill>
                  <a:srgbClr val="0000FF"/>
                </a:solidFill>
              </a:rPr>
              <a:t>波的功率</a:t>
            </a:r>
            <a:r>
              <a:rPr lang="en-US" altLang="zh-CN" sz="3600"/>
              <a:t>)</a:t>
            </a:r>
            <a:endParaRPr lang="zh-CN" altLang="en-US" sz="3600"/>
          </a:p>
        </p:txBody>
      </p:sp>
      <p:graphicFrame>
        <p:nvGraphicFramePr>
          <p:cNvPr id="130060" name="Object 12"/>
          <p:cNvGraphicFramePr>
            <a:graphicFrameLocks noChangeAspect="1"/>
          </p:cNvGraphicFramePr>
          <p:nvPr/>
        </p:nvGraphicFramePr>
        <p:xfrm>
          <a:off x="2770188" y="4002088"/>
          <a:ext cx="18002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5" name="MathType 6.0 Equation" r:id="rId9" imgW="590511" imgH="66690" progId="Equation.DSMT4">
                  <p:embed/>
                </p:oleObj>
              </mc:Choice>
              <mc:Fallback>
                <p:oleObj name="MathType 6.0 Equation" r:id="rId9" imgW="590511" imgH="6669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002088"/>
                        <a:ext cx="18002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1" name="Text Box 13"/>
          <p:cNvSpPr txBox="1">
            <a:spLocks noChangeArrowheads="1"/>
          </p:cNvSpPr>
          <p:nvPr/>
        </p:nvSpPr>
        <p:spPr bwMode="auto">
          <a:xfrm>
            <a:off x="1187450" y="4437063"/>
            <a:ext cx="1800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平均能流</a:t>
            </a:r>
          </a:p>
        </p:txBody>
      </p:sp>
      <p:graphicFrame>
        <p:nvGraphicFramePr>
          <p:cNvPr id="130062" name="Object 14"/>
          <p:cNvGraphicFramePr>
            <a:graphicFrameLocks noChangeAspect="1"/>
          </p:cNvGraphicFramePr>
          <p:nvPr/>
        </p:nvGraphicFramePr>
        <p:xfrm>
          <a:off x="2798763" y="4475163"/>
          <a:ext cx="1574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6" name="Equation" r:id="rId11" imgW="590511" imgH="95310" progId="Equation.DSMT4">
                  <p:embed/>
                </p:oleObj>
              </mc:Choice>
              <mc:Fallback>
                <p:oleObj name="Equation" r:id="rId11" imgW="590511" imgH="9531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4475163"/>
                        <a:ext cx="15748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323850" y="5084763"/>
            <a:ext cx="2552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3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能流密度</a:t>
            </a:r>
            <a:r>
              <a:rPr lang="en-US" altLang="zh-CN" sz="3600" i="1">
                <a:solidFill>
                  <a:srgbClr val="FF0000"/>
                </a:solidFill>
                <a:ea typeface="黑体" panose="02010609060101010101" pitchFamily="49" charset="-122"/>
              </a:rPr>
              <a:t>i</a:t>
            </a:r>
            <a:r>
              <a:rPr lang="zh-CN" altLang="en-US" sz="3600"/>
              <a:t>   ：</a:t>
            </a:r>
          </a:p>
        </p:txBody>
      </p:sp>
      <p:sp>
        <p:nvSpPr>
          <p:cNvPr id="130064" name="Line 16"/>
          <p:cNvSpPr>
            <a:spLocks noChangeShapeType="1"/>
          </p:cNvSpPr>
          <p:nvPr/>
        </p:nvSpPr>
        <p:spPr bwMode="auto">
          <a:xfrm>
            <a:off x="8026400" y="445611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>
            <a:off x="7018338" y="474345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8026400" y="47434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7" name="Line 19"/>
          <p:cNvSpPr>
            <a:spLocks noChangeShapeType="1"/>
          </p:cNvSpPr>
          <p:nvPr/>
        </p:nvSpPr>
        <p:spPr bwMode="auto">
          <a:xfrm>
            <a:off x="7018338" y="4887913"/>
            <a:ext cx="9906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68" name="Object 20"/>
          <p:cNvGraphicFramePr>
            <a:graphicFrameLocks noChangeAspect="1"/>
          </p:cNvGraphicFramePr>
          <p:nvPr/>
        </p:nvGraphicFramePr>
        <p:xfrm>
          <a:off x="7488238" y="4887913"/>
          <a:ext cx="273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7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4887913"/>
                        <a:ext cx="273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9" name="Object 21"/>
          <p:cNvGraphicFramePr>
            <a:graphicFrameLocks noChangeAspect="1"/>
          </p:cNvGraphicFramePr>
          <p:nvPr/>
        </p:nvGraphicFramePr>
        <p:xfrm>
          <a:off x="8313738" y="3952875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Equation" r:id="rId15" imgW="139579" imgH="177646" progId="Equation.DSMT4">
                  <p:embed/>
                </p:oleObj>
              </mc:Choice>
              <mc:Fallback>
                <p:oleObj name="Equation" r:id="rId15" imgW="139579" imgH="177646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3738" y="3952875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0" name="Object 22"/>
          <p:cNvGraphicFramePr>
            <a:graphicFrameLocks noChangeAspect="1"/>
          </p:cNvGraphicFramePr>
          <p:nvPr/>
        </p:nvGraphicFramePr>
        <p:xfrm>
          <a:off x="8026400" y="3519488"/>
          <a:ext cx="5429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9" name="Equation" r:id="rId17" imgW="241091" imgH="177646" progId="Equation.DSMT4">
                  <p:embed/>
                </p:oleObj>
              </mc:Choice>
              <mc:Fallback>
                <p:oleObj name="Equation" r:id="rId17" imgW="241091" imgH="177646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6400" y="3519488"/>
                        <a:ext cx="5429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Line 23"/>
          <p:cNvSpPr>
            <a:spLocks noChangeShapeType="1"/>
          </p:cNvSpPr>
          <p:nvPr/>
        </p:nvSpPr>
        <p:spPr bwMode="auto">
          <a:xfrm flipV="1">
            <a:off x="8026400" y="3952875"/>
            <a:ext cx="144463" cy="490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2" name="Rectangle 24"/>
          <p:cNvSpPr>
            <a:spLocks noChangeArrowheads="1"/>
          </p:cNvSpPr>
          <p:nvPr/>
        </p:nvSpPr>
        <p:spPr bwMode="auto">
          <a:xfrm>
            <a:off x="2555875" y="5113338"/>
            <a:ext cx="36718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单位时间通过垂直于</a:t>
            </a:r>
          </a:p>
        </p:txBody>
      </p:sp>
      <p:sp>
        <p:nvSpPr>
          <p:cNvPr id="130073" name="Text Box 25"/>
          <p:cNvSpPr txBox="1">
            <a:spLocks noChangeArrowheads="1"/>
          </p:cNvSpPr>
          <p:nvPr/>
        </p:nvSpPr>
        <p:spPr bwMode="auto">
          <a:xfrm>
            <a:off x="1258888" y="5661025"/>
            <a:ext cx="4206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波传播方向单位面积的能量。</a:t>
            </a:r>
          </a:p>
        </p:txBody>
      </p:sp>
      <p:sp>
        <p:nvSpPr>
          <p:cNvPr id="130074" name="Line 26"/>
          <p:cNvSpPr>
            <a:spLocks noChangeShapeType="1"/>
          </p:cNvSpPr>
          <p:nvPr/>
        </p:nvSpPr>
        <p:spPr bwMode="auto">
          <a:xfrm>
            <a:off x="2628900" y="56610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Line 27"/>
          <p:cNvSpPr>
            <a:spLocks noChangeShapeType="1"/>
          </p:cNvSpPr>
          <p:nvPr/>
        </p:nvSpPr>
        <p:spPr bwMode="auto">
          <a:xfrm>
            <a:off x="2881313" y="6237288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Line 28"/>
          <p:cNvSpPr>
            <a:spLocks noChangeShapeType="1"/>
          </p:cNvSpPr>
          <p:nvPr/>
        </p:nvSpPr>
        <p:spPr bwMode="auto">
          <a:xfrm>
            <a:off x="2305050" y="4005263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8" name="Object 30"/>
          <p:cNvGraphicFramePr>
            <a:graphicFrameLocks noChangeAspect="1"/>
          </p:cNvGraphicFramePr>
          <p:nvPr/>
        </p:nvGraphicFramePr>
        <p:xfrm>
          <a:off x="5954713" y="5270500"/>
          <a:ext cx="21018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Equation" r:id="rId19" imgW="723956" imgH="304830" progId="Equation.DSMT4">
                  <p:embed/>
                </p:oleObj>
              </mc:Choice>
              <mc:Fallback>
                <p:oleObj name="Equation" r:id="rId19" imgW="723956" imgH="3048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5270500"/>
                        <a:ext cx="2101850" cy="1092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84" name="组合 2"/>
          <p:cNvGrpSpPr>
            <a:grpSpLocks/>
          </p:cNvGrpSpPr>
          <p:nvPr/>
        </p:nvGrpSpPr>
        <p:grpSpPr bwMode="auto">
          <a:xfrm>
            <a:off x="4392613" y="127000"/>
            <a:ext cx="4606925" cy="681038"/>
            <a:chOff x="4391980" y="127000"/>
            <a:chExt cx="4607558" cy="681038"/>
          </a:xfrm>
        </p:grpSpPr>
        <p:pic>
          <p:nvPicPr>
            <p:cNvPr id="45085" name="图片 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980" y="143565"/>
              <a:ext cx="733333" cy="657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86" name="Group 56"/>
            <p:cNvGrpSpPr>
              <a:grpSpLocks/>
            </p:cNvGrpSpPr>
            <p:nvPr/>
          </p:nvGrpSpPr>
          <p:grpSpPr bwMode="auto">
            <a:xfrm>
              <a:off x="5037619" y="127000"/>
              <a:ext cx="3961919" cy="681038"/>
              <a:chOff x="2461" y="3578"/>
              <a:chExt cx="3306" cy="601"/>
            </a:xfrm>
          </p:grpSpPr>
          <p:sp>
            <p:nvSpPr>
              <p:cNvPr id="37920" name="Rectangle 5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600"/>
                <a:ext cx="3271" cy="576"/>
              </a:xfrm>
              <a:prstGeom prst="rect">
                <a:avLst/>
              </a:prstGeom>
              <a:solidFill>
                <a:schemeClr val="accent5"/>
              </a:solidFill>
              <a:ln w="9525">
                <a:solidFill>
                  <a:srgbClr val="CC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 sz="3200"/>
              </a:p>
            </p:txBody>
          </p:sp>
          <p:graphicFrame>
            <p:nvGraphicFramePr>
              <p:cNvPr id="45088" name="Object 58"/>
              <p:cNvGraphicFramePr>
                <a:graphicFrameLocks noChangeAspect="1"/>
              </p:cNvGraphicFramePr>
              <p:nvPr/>
            </p:nvGraphicFramePr>
            <p:xfrm>
              <a:off x="2461" y="3659"/>
              <a:ext cx="874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21" name="Equation" r:id="rId22" imgW="485699" imgH="142830" progId="Equation.DSMT4">
                      <p:embed/>
                    </p:oleObj>
                  </mc:Choice>
                  <mc:Fallback>
                    <p:oleObj name="Equation" r:id="rId22" imgW="485699" imgH="142830" progId="Equation.DSMT4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61" y="3659"/>
                            <a:ext cx="874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9" name="Object 59"/>
              <p:cNvGraphicFramePr>
                <a:graphicFrameLocks noChangeAspect="1"/>
              </p:cNvGraphicFramePr>
              <p:nvPr/>
            </p:nvGraphicFramePr>
            <p:xfrm>
              <a:off x="3319" y="3578"/>
              <a:ext cx="2404" cy="6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22" name="Equation" r:id="rId24" imgW="1752623" imgH="304830" progId="Equation.DSMT4">
                      <p:embed/>
                    </p:oleObj>
                  </mc:Choice>
                  <mc:Fallback>
                    <p:oleObj name="Equation" r:id="rId24" imgW="1752623" imgH="304830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9" y="3578"/>
                            <a:ext cx="2404" cy="6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3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3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animBg="1"/>
      <p:bldP spid="130051" grpId="0" autoUpdateAnimBg="0"/>
      <p:bldP spid="130053" grpId="0" autoUpdateAnimBg="0"/>
      <p:bldP spid="130056" grpId="0" autoUpdateAnimBg="0"/>
      <p:bldP spid="45091" grpId="0"/>
      <p:bldP spid="130061" grpId="0" autoUpdateAnimBg="0"/>
      <p:bldP spid="130063" grpId="0" autoUpdateAnimBg="0"/>
      <p:bldP spid="130064" grpId="0" animBg="1"/>
      <p:bldP spid="130065" grpId="0" animBg="1"/>
      <p:bldP spid="130066" grpId="0" animBg="1"/>
      <p:bldP spid="130067" grpId="0" animBg="1"/>
      <p:bldP spid="130071" grpId="0" animBg="1"/>
      <p:bldP spid="130072" grpId="0" autoUpdateAnimBg="0"/>
      <p:bldP spid="130073" grpId="0" autoUpdateAnimBg="0"/>
      <p:bldP spid="130074" grpId="0" animBg="1"/>
      <p:bldP spid="130075" grpId="0" animBg="1"/>
      <p:bldP spid="1300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760413" y="4076700"/>
            <a:ext cx="1223962" cy="1225550"/>
          </a:xfrm>
          <a:prstGeom prst="ellipse">
            <a:avLst/>
          </a:prstGeom>
          <a:noFill/>
          <a:ln w="25400" algn="ctr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457200" y="188913"/>
            <a:ext cx="6832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ea typeface="黑体" panose="02010609060101010101" pitchFamily="49" charset="-122"/>
              </a:rPr>
              <a:t>平均能流密度 </a:t>
            </a:r>
            <a:r>
              <a:rPr lang="en-US" altLang="zh-CN" sz="3600" i="1">
                <a:ea typeface="黑体" panose="02010609060101010101" pitchFamily="49" charset="-122"/>
              </a:rPr>
              <a:t>I </a:t>
            </a:r>
            <a:r>
              <a:rPr lang="en-US" altLang="zh-CN" sz="3600">
                <a:ea typeface="黑体" panose="02010609060101010101" pitchFamily="49" charset="-122"/>
              </a:rPr>
              <a:t>(</a:t>
            </a:r>
            <a:r>
              <a:rPr lang="zh-CN" altLang="en-US" sz="3600">
                <a:ea typeface="黑体" panose="02010609060101010101" pitchFamily="49" charset="-122"/>
              </a:rPr>
              <a:t>又称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波的强度</a:t>
            </a:r>
            <a:r>
              <a:rPr lang="zh-CN" altLang="en-US" sz="3600">
                <a:ea typeface="黑体" panose="02010609060101010101" pitchFamily="49" charset="-122"/>
              </a:rPr>
              <a:t>，如光强、声强</a:t>
            </a:r>
            <a:r>
              <a:rPr lang="en-US" altLang="zh-CN" sz="3600">
                <a:ea typeface="黑体" panose="02010609060101010101" pitchFamily="49" charset="-122"/>
              </a:rPr>
              <a:t>)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1192213" y="868363"/>
            <a:ext cx="6616700" cy="990600"/>
          </a:xfrm>
          <a:prstGeom prst="rect">
            <a:avLst/>
          </a:prstGeom>
          <a:solidFill>
            <a:srgbClr val="FFFFCC"/>
          </a:solidFill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3600"/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395288" y="1989138"/>
            <a:ext cx="8280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ea typeface="黑体" panose="02010609060101010101" pitchFamily="49" charset="-122"/>
              </a:rPr>
              <a:t>例</a:t>
            </a:r>
            <a:r>
              <a:rPr lang="en-US" altLang="zh-CN" sz="3600">
                <a:ea typeface="黑体" panose="02010609060101010101" pitchFamily="49" charset="-122"/>
              </a:rPr>
              <a:t>4.</a:t>
            </a:r>
            <a:r>
              <a:rPr lang="en-US" altLang="zh-CN" sz="3600"/>
              <a:t>  </a:t>
            </a:r>
            <a:r>
              <a:rPr lang="zh-CN" altLang="en-US" sz="3600"/>
              <a:t>讨论在无吸收的理想媒质中</a:t>
            </a:r>
            <a:r>
              <a:rPr lang="zh-CN" altLang="en-US" sz="3600">
                <a:solidFill>
                  <a:srgbClr val="0000FF"/>
                </a:solidFill>
              </a:rPr>
              <a:t>球面波</a:t>
            </a:r>
            <a:r>
              <a:rPr lang="zh-CN" altLang="en-US" sz="3600"/>
              <a:t>的振幅。</a:t>
            </a: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1116013" y="2565400"/>
            <a:ext cx="678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/>
              <a:t>穿过波面 </a:t>
            </a:r>
            <a:r>
              <a:rPr lang="en-US" altLang="zh-CN" sz="3600" i="1"/>
              <a:t>S</a:t>
            </a:r>
            <a:r>
              <a:rPr lang="en-US" altLang="zh-CN" sz="3600"/>
              <a:t>1,  </a:t>
            </a:r>
            <a:r>
              <a:rPr lang="en-US" altLang="zh-CN" sz="3600" i="1"/>
              <a:t>S</a:t>
            </a:r>
            <a:r>
              <a:rPr lang="en-US" altLang="zh-CN" sz="3600"/>
              <a:t>2 </a:t>
            </a:r>
            <a:r>
              <a:rPr lang="zh-CN" altLang="en-US" sz="3600"/>
              <a:t>的平均能流应相等</a:t>
            </a:r>
            <a:r>
              <a:rPr lang="en-US" altLang="zh-CN" sz="3600"/>
              <a:t>,</a:t>
            </a:r>
          </a:p>
        </p:txBody>
      </p:sp>
      <p:graphicFrame>
        <p:nvGraphicFramePr>
          <p:cNvPr id="131080" name="Object 8"/>
          <p:cNvGraphicFramePr>
            <a:graphicFrameLocks noChangeAspect="1"/>
          </p:cNvGraphicFramePr>
          <p:nvPr/>
        </p:nvGraphicFramePr>
        <p:xfrm>
          <a:off x="4819650" y="4602163"/>
          <a:ext cx="13049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Equation" r:id="rId3" imgW="409522" imgH="342900" progId="Equation.DSMT4">
                  <p:embed/>
                </p:oleObj>
              </mc:Choice>
              <mc:Fallback>
                <p:oleObj name="Equation" r:id="rId3" imgW="409522" imgH="342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4602163"/>
                        <a:ext cx="13049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089" name="Group 17"/>
          <p:cNvGrpSpPr>
            <a:grpSpLocks/>
          </p:cNvGrpSpPr>
          <p:nvPr/>
        </p:nvGrpSpPr>
        <p:grpSpPr bwMode="auto">
          <a:xfrm>
            <a:off x="6732588" y="4602163"/>
            <a:ext cx="1079500" cy="1038225"/>
            <a:chOff x="4416" y="3105"/>
            <a:chExt cx="816" cy="704"/>
          </a:xfrm>
        </p:grpSpPr>
        <p:sp>
          <p:nvSpPr>
            <p:cNvPr id="46113" name="Rectangle 18"/>
            <p:cNvSpPr>
              <a:spLocks noChangeArrowheads="1"/>
            </p:cNvSpPr>
            <p:nvPr/>
          </p:nvSpPr>
          <p:spPr bwMode="auto">
            <a:xfrm>
              <a:off x="4416" y="3168"/>
              <a:ext cx="816" cy="576"/>
            </a:xfrm>
            <a:prstGeom prst="rect">
              <a:avLst/>
            </a:prstGeom>
            <a:noFill/>
            <a:ln w="19050">
              <a:solidFill>
                <a:srgbClr val="A5002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46114" name="Object 19"/>
            <p:cNvGraphicFramePr>
              <a:graphicFrameLocks noChangeAspect="1"/>
            </p:cNvGraphicFramePr>
            <p:nvPr/>
          </p:nvGraphicFramePr>
          <p:xfrm>
            <a:off x="4466" y="3105"/>
            <a:ext cx="764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32" name="Equation" r:id="rId5" imgW="323889" imgH="304830" progId="Equation.DSMT4">
                    <p:embed/>
                  </p:oleObj>
                </mc:Choice>
                <mc:Fallback>
                  <p:oleObj name="Equation" r:id="rId5" imgW="323889" imgH="30483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6" y="3105"/>
                          <a:ext cx="764" cy="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1092" name="AutoShape 20"/>
          <p:cNvSpPr>
            <a:spLocks noChangeArrowheads="1"/>
          </p:cNvSpPr>
          <p:nvPr/>
        </p:nvSpPr>
        <p:spPr bwMode="auto">
          <a:xfrm>
            <a:off x="684213" y="1196975"/>
            <a:ext cx="381000" cy="3810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093" name="Object 21"/>
          <p:cNvGraphicFramePr>
            <a:graphicFrameLocks noChangeAspect="1"/>
          </p:cNvGraphicFramePr>
          <p:nvPr/>
        </p:nvGraphicFramePr>
        <p:xfrm>
          <a:off x="2527300" y="2947988"/>
          <a:ext cx="5959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3" name="Equation" r:id="rId7" imgW="2133510" imgH="304830" progId="Equation.DSMT4">
                  <p:embed/>
                </p:oleObj>
              </mc:Choice>
              <mc:Fallback>
                <p:oleObj name="Equation" r:id="rId7" imgW="2133510" imgH="30483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947988"/>
                        <a:ext cx="59594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110" name="Group 38"/>
          <p:cNvGrpSpPr>
            <a:grpSpLocks/>
          </p:cNvGrpSpPr>
          <p:nvPr/>
        </p:nvGrpSpPr>
        <p:grpSpPr bwMode="auto">
          <a:xfrm>
            <a:off x="7956550" y="1341438"/>
            <a:ext cx="1187450" cy="504825"/>
            <a:chOff x="5012" y="845"/>
            <a:chExt cx="748" cy="318"/>
          </a:xfrm>
        </p:grpSpPr>
        <p:sp>
          <p:nvSpPr>
            <p:cNvPr id="46111" name="AutoShape 23"/>
            <p:cNvSpPr>
              <a:spLocks noChangeArrowheads="1"/>
            </p:cNvSpPr>
            <p:nvPr/>
          </p:nvSpPr>
          <p:spPr bwMode="auto">
            <a:xfrm flipV="1">
              <a:off x="5012" y="845"/>
              <a:ext cx="748" cy="318"/>
            </a:xfrm>
            <a:prstGeom prst="wedgeRoundRectCallout">
              <a:avLst>
                <a:gd name="adj1" fmla="val -84227"/>
                <a:gd name="adj2" fmla="val 21065"/>
                <a:gd name="adj3" fmla="val 16667"/>
              </a:avLst>
            </a:prstGeom>
            <a:solidFill>
              <a:srgbClr val="FFCCCC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46112" name="Text Box 24"/>
            <p:cNvSpPr txBox="1">
              <a:spLocks noChangeArrowheads="1"/>
            </p:cNvSpPr>
            <p:nvPr/>
          </p:nvSpPr>
          <p:spPr bwMode="auto">
            <a:xfrm>
              <a:off x="5012" y="845"/>
              <a:ext cx="7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机械波</a:t>
              </a:r>
            </a:p>
          </p:txBody>
        </p:sp>
      </p:grpSp>
      <p:graphicFrame>
        <p:nvGraphicFramePr>
          <p:cNvPr id="131097" name="Object 25"/>
          <p:cNvGraphicFramePr>
            <a:graphicFrameLocks noChangeAspect="1"/>
          </p:cNvGraphicFramePr>
          <p:nvPr/>
        </p:nvGraphicFramePr>
        <p:xfrm>
          <a:off x="6264275" y="2568575"/>
          <a:ext cx="11160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4" name="Equation" r:id="rId9" imgW="361978" imgH="133380" progId="Equation.DSMT4">
                  <p:embed/>
                </p:oleObj>
              </mc:Choice>
              <mc:Fallback>
                <p:oleObj name="Equation" r:id="rId9" imgW="361978" imgH="1333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568575"/>
                        <a:ext cx="11160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98" name="Text Box 26"/>
          <p:cNvSpPr txBox="1">
            <a:spLocks noChangeArrowheads="1"/>
          </p:cNvSpPr>
          <p:nvPr/>
        </p:nvSpPr>
        <p:spPr bwMode="auto">
          <a:xfrm>
            <a:off x="395288" y="2565400"/>
            <a:ext cx="9017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ea typeface="黑体" panose="02010609060101010101" pitchFamily="49" charset="-122"/>
              </a:rPr>
              <a:t>解：</a:t>
            </a:r>
          </a:p>
        </p:txBody>
      </p:sp>
      <p:graphicFrame>
        <p:nvGraphicFramePr>
          <p:cNvPr id="131099" name="Object 27"/>
          <p:cNvGraphicFramePr>
            <a:graphicFrameLocks noChangeAspect="1"/>
          </p:cNvGraphicFramePr>
          <p:nvPr/>
        </p:nvGraphicFramePr>
        <p:xfrm>
          <a:off x="2809875" y="3851275"/>
          <a:ext cx="26987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5" name="MathType 6.0 Equation" r:id="rId11" imgW="1066755" imgH="133380" progId="Equation.DSMT4">
                  <p:embed/>
                </p:oleObj>
              </mc:Choice>
              <mc:Fallback>
                <p:oleObj name="MathType 6.0 Equation" r:id="rId11" imgW="1066755" imgH="1333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3851275"/>
                        <a:ext cx="269875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0" name="Line 28"/>
          <p:cNvSpPr>
            <a:spLocks noChangeShapeType="1"/>
          </p:cNvSpPr>
          <p:nvPr/>
        </p:nvSpPr>
        <p:spPr bwMode="auto">
          <a:xfrm>
            <a:off x="5724525" y="4149725"/>
            <a:ext cx="609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29"/>
          <p:cNvSpPr>
            <a:spLocks noChangeShapeType="1"/>
          </p:cNvSpPr>
          <p:nvPr/>
        </p:nvSpPr>
        <p:spPr bwMode="auto">
          <a:xfrm>
            <a:off x="4324350" y="5110163"/>
            <a:ext cx="534988" cy="11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102" name="Object 30"/>
          <p:cNvGraphicFramePr>
            <a:graphicFrameLocks noChangeAspect="1"/>
          </p:cNvGraphicFramePr>
          <p:nvPr/>
        </p:nvGraphicFramePr>
        <p:xfrm>
          <a:off x="6402388" y="3678238"/>
          <a:ext cx="11287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6" name="Equation" r:id="rId13" imgW="409522" imgH="342900" progId="Equation.DSMT4">
                  <p:embed/>
                </p:oleObj>
              </mc:Choice>
              <mc:Fallback>
                <p:oleObj name="Equation" r:id="rId13" imgW="409522" imgH="342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3678238"/>
                        <a:ext cx="112871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03" name="Object 31"/>
          <p:cNvGraphicFramePr>
            <a:graphicFrameLocks noChangeAspect="1"/>
          </p:cNvGraphicFramePr>
          <p:nvPr/>
        </p:nvGraphicFramePr>
        <p:xfrm>
          <a:off x="2874963" y="4521200"/>
          <a:ext cx="14287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7" name="Equation" r:id="rId15" imgW="447610" imgH="342900" progId="Equation.DSMT4">
                  <p:embed/>
                </p:oleObj>
              </mc:Choice>
              <mc:Fallback>
                <p:oleObj name="Equation" r:id="rId15" imgW="447610" imgH="3429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4521200"/>
                        <a:ext cx="142875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4" name="Line 32"/>
          <p:cNvSpPr>
            <a:spLocks noChangeShapeType="1"/>
          </p:cNvSpPr>
          <p:nvPr/>
        </p:nvSpPr>
        <p:spPr bwMode="auto">
          <a:xfrm flipV="1">
            <a:off x="6162675" y="5154613"/>
            <a:ext cx="5334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112" name="Object 40"/>
          <p:cNvGraphicFramePr>
            <a:graphicFrameLocks noChangeAspect="1"/>
          </p:cNvGraphicFramePr>
          <p:nvPr/>
        </p:nvGraphicFramePr>
        <p:xfrm>
          <a:off x="2809875" y="5643563"/>
          <a:ext cx="4318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8" name="Equation" r:id="rId17" imgW="1790711" imgH="352350" progId="Equation.DSMT4">
                  <p:embed/>
                </p:oleObj>
              </mc:Choice>
              <mc:Fallback>
                <p:oleObj name="Equation" r:id="rId17" imgW="1790711" imgH="35235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5643563"/>
                        <a:ext cx="43180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1266825" y="4584700"/>
            <a:ext cx="209550" cy="209550"/>
          </a:xfrm>
          <a:prstGeom prst="ellipse">
            <a:avLst/>
          </a:prstGeom>
          <a:solidFill>
            <a:srgbClr val="FFC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355600" y="3662363"/>
            <a:ext cx="2024063" cy="2022475"/>
          </a:xfrm>
          <a:prstGeom prst="ellipse">
            <a:avLst/>
          </a:prstGeom>
          <a:noFill/>
          <a:ln w="25400" algn="ctr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cxnSp>
        <p:nvCxnSpPr>
          <p:cNvPr id="9" name="直接箭头连接符 8"/>
          <p:cNvCxnSpPr>
            <a:cxnSpLocks noChangeShapeType="1"/>
            <a:endCxn id="5" idx="6"/>
          </p:cNvCxnSpPr>
          <p:nvPr/>
        </p:nvCxnSpPr>
        <p:spPr bwMode="auto">
          <a:xfrm flipV="1">
            <a:off x="1368425" y="4689475"/>
            <a:ext cx="615950" cy="1111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514475" y="4165600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r</a:t>
            </a:r>
            <a:r>
              <a:rPr lang="en-US"/>
              <a:t>1</a:t>
            </a:r>
          </a:p>
        </p:txBody>
      </p: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 flipH="1">
            <a:off x="1362075" y="4700588"/>
            <a:ext cx="15875" cy="100965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文本框 50"/>
          <p:cNvSpPr txBox="1">
            <a:spLocks noChangeArrowheads="1"/>
          </p:cNvSpPr>
          <p:nvPr/>
        </p:nvSpPr>
        <p:spPr bwMode="auto">
          <a:xfrm>
            <a:off x="1308100" y="5151438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r</a:t>
            </a:r>
            <a:r>
              <a:rPr lang="en-US"/>
              <a:t>2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1182688" y="3873500"/>
            <a:ext cx="5572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S</a:t>
            </a:r>
            <a:r>
              <a:rPr lang="en-US"/>
              <a:t>1</a:t>
            </a: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1252538" y="3455988"/>
            <a:ext cx="555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S</a:t>
            </a:r>
            <a:r>
              <a:rPr lang="en-US"/>
              <a:t>2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04875"/>
            <a:ext cx="53863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1000125"/>
            <a:ext cx="93503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6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13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3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1074" grpId="0" autoUpdateAnimBg="0"/>
      <p:bldP spid="131075" grpId="0" animBg="1"/>
      <p:bldP spid="131078" grpId="0" autoUpdateAnimBg="0"/>
      <p:bldP spid="131079" grpId="0" autoUpdateAnimBg="0"/>
      <p:bldP spid="131092" grpId="0" animBg="1"/>
      <p:bldP spid="131098" grpId="0" autoUpdateAnimBg="0"/>
      <p:bldP spid="131100" grpId="0" animBg="1"/>
      <p:bldP spid="131101" grpId="0" animBg="1"/>
      <p:bldP spid="131104" grpId="0" animBg="1"/>
      <p:bldP spid="4" grpId="0" animBg="1"/>
      <p:bldP spid="38" grpId="0" animBg="1"/>
      <p:bldP spid="11" grpId="0"/>
      <p:bldP spid="51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9113" y="404813"/>
            <a:ext cx="81057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zh-CN" sz="3200" baseline="0">
                <a:latin typeface="Times New Roman" panose="02020603050405020304" pitchFamily="18" charset="0"/>
              </a:rPr>
              <a:t>1</a:t>
            </a:r>
            <a:r>
              <a:rPr lang="zh-CN" altLang="en-US" sz="3200" baseline="0">
                <a:latin typeface="宋体" panose="02010600030101010101" pitchFamily="2" charset="-122"/>
              </a:rPr>
              <a:t>节</a:t>
            </a:r>
            <a:r>
              <a:rPr lang="zh-CN" altLang="en-US" baseline="0"/>
              <a:t>  </a:t>
            </a:r>
            <a:r>
              <a:rPr lang="zh-CN" altLang="en-US" sz="3200" baseline="0"/>
              <a:t>波的一般概念</a:t>
            </a:r>
            <a:r>
              <a:rPr lang="zh-CN" altLang="en-US" sz="3200" baseline="0">
                <a:latin typeface="宋体" panose="02010600030101010101" pitchFamily="2" charset="-122"/>
              </a:rPr>
              <a:t/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General Concepts of Waves</a:t>
            </a:r>
            <a:endParaRPr lang="zh-CN" altLang="zh-CN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051050" y="2433638"/>
            <a:ext cx="56165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波源（激发波动的振动系统）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连续的弹性媒质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727200" y="2628900"/>
            <a:ext cx="222250" cy="676275"/>
          </a:xfrm>
          <a:prstGeom prst="leftBrace">
            <a:avLst>
              <a:gd name="adj1" fmla="val 26498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 b="0" baseline="0">
              <a:latin typeface="Times New Roman" panose="02020603050405020304" pitchFamily="18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82600" y="1785938"/>
            <a:ext cx="4500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产生与传播的条件</a:t>
            </a:r>
            <a:r>
              <a:rPr lang="zh-CN" altLang="en-US" sz="2400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482600" y="3773488"/>
            <a:ext cx="4356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1.2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机械波的种类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96913" y="4349750"/>
            <a:ext cx="5962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</a:t>
            </a:r>
            <a:r>
              <a:rPr lang="zh-CN" altLang="en-US" baseline="0">
                <a:latin typeface="Times New Roman" panose="02020603050405020304" pitchFamily="18" charset="0"/>
              </a:rPr>
              <a:t>横波：振动方向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垂直于</a:t>
            </a:r>
            <a:r>
              <a:rPr lang="zh-CN" altLang="en-US" baseline="0">
                <a:latin typeface="Times New Roman" panose="02020603050405020304" pitchFamily="18" charset="0"/>
              </a:rPr>
              <a:t>传播方向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684213" y="5013325"/>
            <a:ext cx="5688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</a:t>
            </a:r>
            <a:r>
              <a:rPr lang="zh-CN" altLang="en-US" baseline="0">
                <a:latin typeface="Times New Roman" panose="02020603050405020304" pitchFamily="18" charset="0"/>
              </a:rPr>
              <a:t>纵波：振动方向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平行于</a:t>
            </a:r>
            <a:r>
              <a:rPr lang="zh-CN" altLang="en-US" baseline="0">
                <a:latin typeface="Times New Roman" panose="02020603050405020304" pitchFamily="18" charset="0"/>
              </a:rPr>
              <a:t>传播方向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utoUpdateAnimBg="0"/>
      <p:bldP spid="6147" grpId="0" autoUpdateAnimBg="0"/>
      <p:bldP spid="6148" grpId="0" animBg="1" autoUpdateAnimBg="0"/>
      <p:bldP spid="6149" grpId="0" autoUpdateAnimBg="0"/>
      <p:bldP spid="6150" grpId="0" autoUpdateAnimBg="0"/>
      <p:bldP spid="6151" grpId="0" autoUpdateAnimBg="0"/>
      <p:bldP spid="615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63650" y="2832100"/>
            <a:ext cx="7183438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5475" name="Group 3"/>
          <p:cNvGrpSpPr>
            <a:grpSpLocks/>
          </p:cNvGrpSpPr>
          <p:nvPr/>
        </p:nvGrpSpPr>
        <p:grpSpPr bwMode="auto">
          <a:xfrm>
            <a:off x="998538" y="1828800"/>
            <a:ext cx="8145462" cy="1792288"/>
            <a:chOff x="629" y="1152"/>
            <a:chExt cx="5131" cy="1129"/>
          </a:xfrm>
        </p:grpSpPr>
        <p:sp>
          <p:nvSpPr>
            <p:cNvPr id="8279" name="Rectangle 4"/>
            <p:cNvSpPr>
              <a:spLocks noChangeArrowheads="1"/>
            </p:cNvSpPr>
            <p:nvPr/>
          </p:nvSpPr>
          <p:spPr bwMode="auto">
            <a:xfrm>
              <a:off x="629" y="1152"/>
              <a:ext cx="5131" cy="1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80" name="Freeform 5"/>
            <p:cNvSpPr>
              <a:spLocks/>
            </p:cNvSpPr>
            <p:nvPr/>
          </p:nvSpPr>
          <p:spPr bwMode="auto">
            <a:xfrm>
              <a:off x="638" y="1542"/>
              <a:ext cx="5122" cy="534"/>
            </a:xfrm>
            <a:custGeom>
              <a:avLst/>
              <a:gdLst>
                <a:gd name="T0" fmla="*/ 0 w 4752"/>
                <a:gd name="T1" fmla="*/ 0 h 1200"/>
                <a:gd name="T2" fmla="*/ 1847 w 4752"/>
                <a:gd name="T3" fmla="*/ 0 h 1200"/>
                <a:gd name="T4" fmla="*/ 3704 w 4752"/>
                <a:gd name="T5" fmla="*/ 0 h 1200"/>
                <a:gd name="T6" fmla="*/ 5550 w 4752"/>
                <a:gd name="T7" fmla="*/ 0 h 1200"/>
                <a:gd name="T8" fmla="*/ 7400 w 4752"/>
                <a:gd name="T9" fmla="*/ 0 h 1200"/>
                <a:gd name="T10" fmla="*/ 9251 w 4752"/>
                <a:gd name="T11" fmla="*/ 0 h 1200"/>
                <a:gd name="T12" fmla="*/ 11111 w 4752"/>
                <a:gd name="T13" fmla="*/ 0 h 1200"/>
                <a:gd name="T14" fmla="*/ 12960 w 4752"/>
                <a:gd name="T15" fmla="*/ 0 h 1200"/>
                <a:gd name="T16" fmla="*/ 14803 w 4752"/>
                <a:gd name="T17" fmla="*/ 0 h 1200"/>
                <a:gd name="T18" fmla="*/ 16655 w 4752"/>
                <a:gd name="T19" fmla="*/ 0 h 1200"/>
                <a:gd name="T20" fmla="*/ 18321 w 4752"/>
                <a:gd name="T21" fmla="*/ 0 h 1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52" h="1200">
                  <a:moveTo>
                    <a:pt x="0" y="576"/>
                  </a:moveTo>
                  <a:cubicBezTo>
                    <a:pt x="160" y="288"/>
                    <a:pt x="320" y="0"/>
                    <a:pt x="480" y="0"/>
                  </a:cubicBezTo>
                  <a:cubicBezTo>
                    <a:pt x="640" y="0"/>
                    <a:pt x="800" y="376"/>
                    <a:pt x="960" y="576"/>
                  </a:cubicBezTo>
                  <a:cubicBezTo>
                    <a:pt x="1120" y="776"/>
                    <a:pt x="1280" y="1200"/>
                    <a:pt x="1440" y="1200"/>
                  </a:cubicBezTo>
                  <a:cubicBezTo>
                    <a:pt x="1600" y="1200"/>
                    <a:pt x="1760" y="776"/>
                    <a:pt x="1920" y="576"/>
                  </a:cubicBezTo>
                  <a:cubicBezTo>
                    <a:pt x="2080" y="376"/>
                    <a:pt x="2240" y="0"/>
                    <a:pt x="2400" y="0"/>
                  </a:cubicBezTo>
                  <a:cubicBezTo>
                    <a:pt x="2560" y="0"/>
                    <a:pt x="2720" y="376"/>
                    <a:pt x="2880" y="576"/>
                  </a:cubicBezTo>
                  <a:cubicBezTo>
                    <a:pt x="3040" y="776"/>
                    <a:pt x="3200" y="1200"/>
                    <a:pt x="3360" y="1200"/>
                  </a:cubicBezTo>
                  <a:cubicBezTo>
                    <a:pt x="3520" y="1200"/>
                    <a:pt x="3680" y="776"/>
                    <a:pt x="3840" y="576"/>
                  </a:cubicBezTo>
                  <a:cubicBezTo>
                    <a:pt x="4000" y="376"/>
                    <a:pt x="4168" y="0"/>
                    <a:pt x="4320" y="0"/>
                  </a:cubicBezTo>
                  <a:cubicBezTo>
                    <a:pt x="4472" y="0"/>
                    <a:pt x="4612" y="288"/>
                    <a:pt x="4752" y="576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Rectangle 6" descr="球体"/>
          <p:cNvSpPr>
            <a:spLocks noChangeArrowheads="1"/>
          </p:cNvSpPr>
          <p:nvPr/>
        </p:nvSpPr>
        <p:spPr bwMode="auto">
          <a:xfrm>
            <a:off x="0" y="6713538"/>
            <a:ext cx="9144000" cy="144462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3" name="Rectangle 7" descr="球体"/>
          <p:cNvSpPr>
            <a:spLocks noChangeArrowheads="1"/>
          </p:cNvSpPr>
          <p:nvPr/>
        </p:nvSpPr>
        <p:spPr bwMode="auto">
          <a:xfrm>
            <a:off x="0" y="0"/>
            <a:ext cx="9144000" cy="157163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4" name="Rectangle 8"/>
          <p:cNvSpPr>
            <a:spLocks noChangeArrowheads="1"/>
          </p:cNvSpPr>
          <p:nvPr/>
        </p:nvSpPr>
        <p:spPr bwMode="auto">
          <a:xfrm>
            <a:off x="1471613" y="3494088"/>
            <a:ext cx="7672387" cy="5222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7175" name="Group 9"/>
          <p:cNvGrpSpPr>
            <a:grpSpLocks/>
          </p:cNvGrpSpPr>
          <p:nvPr/>
        </p:nvGrpSpPr>
        <p:grpSpPr bwMode="auto">
          <a:xfrm>
            <a:off x="1244600" y="2286000"/>
            <a:ext cx="7667625" cy="1171575"/>
            <a:chOff x="672" y="768"/>
            <a:chExt cx="4512" cy="1392"/>
          </a:xfrm>
        </p:grpSpPr>
        <p:grpSp>
          <p:nvGrpSpPr>
            <p:cNvPr id="8217" name="Group 10"/>
            <p:cNvGrpSpPr>
              <a:grpSpLocks/>
            </p:cNvGrpSpPr>
            <p:nvPr/>
          </p:nvGrpSpPr>
          <p:grpSpPr bwMode="auto">
            <a:xfrm>
              <a:off x="672" y="768"/>
              <a:ext cx="2208" cy="1392"/>
              <a:chOff x="624" y="144"/>
              <a:chExt cx="2208" cy="3792"/>
            </a:xfrm>
          </p:grpSpPr>
          <p:grpSp>
            <p:nvGrpSpPr>
              <p:cNvPr id="8249" name="Group 11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8265" name="Group 12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7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4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6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66" name="Group 19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67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8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9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0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1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2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250" name="Group 26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8251" name="Group 27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59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0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1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2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3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4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52" name="Group 34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5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5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7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8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218" name="Group 41"/>
            <p:cNvGrpSpPr>
              <a:grpSpLocks/>
            </p:cNvGrpSpPr>
            <p:nvPr/>
          </p:nvGrpSpPr>
          <p:grpSpPr bwMode="auto">
            <a:xfrm>
              <a:off x="2976" y="768"/>
              <a:ext cx="2208" cy="1392"/>
              <a:chOff x="624" y="144"/>
              <a:chExt cx="2208" cy="3792"/>
            </a:xfrm>
          </p:grpSpPr>
          <p:grpSp>
            <p:nvGrpSpPr>
              <p:cNvPr id="8219" name="Group 42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8235" name="Group 43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4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4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5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7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8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36" name="Group 50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37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8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9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0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1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2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220" name="Group 57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8221" name="Group 58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29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0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2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22" name="Group 65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23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4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5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6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8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7176" name="Rectangle 72"/>
          <p:cNvSpPr>
            <a:spLocks noChangeArrowheads="1"/>
          </p:cNvSpPr>
          <p:nvPr/>
        </p:nvSpPr>
        <p:spPr bwMode="auto">
          <a:xfrm>
            <a:off x="1476375" y="1849438"/>
            <a:ext cx="7356475" cy="4905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7" name="Text Box 73"/>
          <p:cNvSpPr txBox="1">
            <a:spLocks noChangeArrowheads="1"/>
          </p:cNvSpPr>
          <p:nvPr/>
        </p:nvSpPr>
        <p:spPr bwMode="auto">
          <a:xfrm>
            <a:off x="6269038" y="2390775"/>
            <a:ext cx="889000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软绳</a:t>
            </a:r>
          </a:p>
        </p:txBody>
      </p:sp>
      <p:grpSp>
        <p:nvGrpSpPr>
          <p:cNvPr id="7178" name="Group 74"/>
          <p:cNvGrpSpPr>
            <a:grpSpLocks/>
          </p:cNvGrpSpPr>
          <p:nvPr/>
        </p:nvGrpSpPr>
        <p:grpSpPr bwMode="auto">
          <a:xfrm>
            <a:off x="1943100" y="4479925"/>
            <a:ext cx="6470650" cy="544513"/>
            <a:chOff x="653" y="2322"/>
            <a:chExt cx="4076" cy="343"/>
          </a:xfrm>
        </p:grpSpPr>
        <p:sp>
          <p:nvSpPr>
            <p:cNvPr id="8108" name="Freeform 75" descr="深色竖线"/>
            <p:cNvSpPr>
              <a:spLocks/>
            </p:cNvSpPr>
            <p:nvPr/>
          </p:nvSpPr>
          <p:spPr bwMode="auto">
            <a:xfrm flipV="1">
              <a:off x="653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" name="Freeform 76" descr="深色竖线"/>
            <p:cNvSpPr>
              <a:spLocks/>
            </p:cNvSpPr>
            <p:nvPr/>
          </p:nvSpPr>
          <p:spPr bwMode="auto">
            <a:xfrm>
              <a:off x="690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" name="Freeform 77" descr="深色竖线"/>
            <p:cNvSpPr>
              <a:spLocks/>
            </p:cNvSpPr>
            <p:nvPr/>
          </p:nvSpPr>
          <p:spPr bwMode="auto">
            <a:xfrm>
              <a:off x="765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" name="Freeform 78" descr="深色竖线"/>
            <p:cNvSpPr>
              <a:spLocks/>
            </p:cNvSpPr>
            <p:nvPr/>
          </p:nvSpPr>
          <p:spPr bwMode="auto">
            <a:xfrm>
              <a:off x="84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" name="Freeform 79" descr="深色竖线"/>
            <p:cNvSpPr>
              <a:spLocks/>
            </p:cNvSpPr>
            <p:nvPr/>
          </p:nvSpPr>
          <p:spPr bwMode="auto">
            <a:xfrm flipV="1">
              <a:off x="72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" name="Freeform 80" descr="深色竖线"/>
            <p:cNvSpPr>
              <a:spLocks/>
            </p:cNvSpPr>
            <p:nvPr/>
          </p:nvSpPr>
          <p:spPr bwMode="auto">
            <a:xfrm flipV="1">
              <a:off x="803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" name="Freeform 81" descr="深色竖线"/>
            <p:cNvSpPr>
              <a:spLocks/>
            </p:cNvSpPr>
            <p:nvPr/>
          </p:nvSpPr>
          <p:spPr bwMode="auto">
            <a:xfrm flipV="1">
              <a:off x="1106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" name="Freeform 82" descr="深色竖线"/>
            <p:cNvSpPr>
              <a:spLocks/>
            </p:cNvSpPr>
            <p:nvPr/>
          </p:nvSpPr>
          <p:spPr bwMode="auto">
            <a:xfrm>
              <a:off x="1143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" name="Freeform 83" descr="深色竖线"/>
            <p:cNvSpPr>
              <a:spLocks/>
            </p:cNvSpPr>
            <p:nvPr/>
          </p:nvSpPr>
          <p:spPr bwMode="auto">
            <a:xfrm>
              <a:off x="1218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" name="Freeform 84" descr="深色竖线"/>
            <p:cNvSpPr>
              <a:spLocks/>
            </p:cNvSpPr>
            <p:nvPr/>
          </p:nvSpPr>
          <p:spPr bwMode="auto">
            <a:xfrm flipV="1">
              <a:off x="1181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" name="Freeform 85" descr="深色竖线"/>
            <p:cNvSpPr>
              <a:spLocks/>
            </p:cNvSpPr>
            <p:nvPr/>
          </p:nvSpPr>
          <p:spPr bwMode="auto">
            <a:xfrm flipV="1">
              <a:off x="1256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" name="Freeform 86" descr="深色竖线"/>
            <p:cNvSpPr>
              <a:spLocks/>
            </p:cNvSpPr>
            <p:nvPr/>
          </p:nvSpPr>
          <p:spPr bwMode="auto">
            <a:xfrm flipV="1">
              <a:off x="879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0" name="Freeform 87" descr="深色竖线"/>
            <p:cNvSpPr>
              <a:spLocks/>
            </p:cNvSpPr>
            <p:nvPr/>
          </p:nvSpPr>
          <p:spPr bwMode="auto">
            <a:xfrm>
              <a:off x="916" y="232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1" name="Freeform 88" descr="深色竖线"/>
            <p:cNvSpPr>
              <a:spLocks/>
            </p:cNvSpPr>
            <p:nvPr/>
          </p:nvSpPr>
          <p:spPr bwMode="auto">
            <a:xfrm>
              <a:off x="992" y="232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2" name="Freeform 89" descr="深色竖线"/>
            <p:cNvSpPr>
              <a:spLocks/>
            </p:cNvSpPr>
            <p:nvPr/>
          </p:nvSpPr>
          <p:spPr bwMode="auto">
            <a:xfrm>
              <a:off x="1067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3" name="Freeform 90" descr="深色竖线"/>
            <p:cNvSpPr>
              <a:spLocks/>
            </p:cNvSpPr>
            <p:nvPr/>
          </p:nvSpPr>
          <p:spPr bwMode="auto">
            <a:xfrm flipV="1">
              <a:off x="954" y="249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4" name="Freeform 91" descr="深色竖线"/>
            <p:cNvSpPr>
              <a:spLocks/>
            </p:cNvSpPr>
            <p:nvPr/>
          </p:nvSpPr>
          <p:spPr bwMode="auto">
            <a:xfrm flipV="1">
              <a:off x="1029" y="249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" name="Freeform 92" descr="深色竖线"/>
            <p:cNvSpPr>
              <a:spLocks/>
            </p:cNvSpPr>
            <p:nvPr/>
          </p:nvSpPr>
          <p:spPr bwMode="auto">
            <a:xfrm flipV="1">
              <a:off x="2012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" name="Freeform 93" descr="深色竖线"/>
            <p:cNvSpPr>
              <a:spLocks/>
            </p:cNvSpPr>
            <p:nvPr/>
          </p:nvSpPr>
          <p:spPr bwMode="auto">
            <a:xfrm>
              <a:off x="2049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" name="Freeform 94" descr="深色竖线"/>
            <p:cNvSpPr>
              <a:spLocks/>
            </p:cNvSpPr>
            <p:nvPr/>
          </p:nvSpPr>
          <p:spPr bwMode="auto">
            <a:xfrm>
              <a:off x="2124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" name="Freeform 95" descr="深色竖线"/>
            <p:cNvSpPr>
              <a:spLocks/>
            </p:cNvSpPr>
            <p:nvPr/>
          </p:nvSpPr>
          <p:spPr bwMode="auto">
            <a:xfrm flipV="1">
              <a:off x="2087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" name="Freeform 96" descr="深色竖线"/>
            <p:cNvSpPr>
              <a:spLocks/>
            </p:cNvSpPr>
            <p:nvPr/>
          </p:nvSpPr>
          <p:spPr bwMode="auto">
            <a:xfrm flipV="1">
              <a:off x="1786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" name="Freeform 97" descr="深色竖线"/>
            <p:cNvSpPr>
              <a:spLocks/>
            </p:cNvSpPr>
            <p:nvPr/>
          </p:nvSpPr>
          <p:spPr bwMode="auto">
            <a:xfrm>
              <a:off x="1823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" name="Freeform 98" descr="深色竖线"/>
            <p:cNvSpPr>
              <a:spLocks/>
            </p:cNvSpPr>
            <p:nvPr/>
          </p:nvSpPr>
          <p:spPr bwMode="auto">
            <a:xfrm>
              <a:off x="1898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" name="Freeform 99" descr="深色竖线"/>
            <p:cNvSpPr>
              <a:spLocks/>
            </p:cNvSpPr>
            <p:nvPr/>
          </p:nvSpPr>
          <p:spPr bwMode="auto">
            <a:xfrm>
              <a:off x="1973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" name="Freeform 100" descr="深色竖线"/>
            <p:cNvSpPr>
              <a:spLocks/>
            </p:cNvSpPr>
            <p:nvPr/>
          </p:nvSpPr>
          <p:spPr bwMode="auto">
            <a:xfrm flipV="1">
              <a:off x="1861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" name="Freeform 101" descr="深色竖线"/>
            <p:cNvSpPr>
              <a:spLocks/>
            </p:cNvSpPr>
            <p:nvPr/>
          </p:nvSpPr>
          <p:spPr bwMode="auto">
            <a:xfrm flipV="1">
              <a:off x="1936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" name="Freeform 102" descr="深色竖线"/>
            <p:cNvSpPr>
              <a:spLocks/>
            </p:cNvSpPr>
            <p:nvPr/>
          </p:nvSpPr>
          <p:spPr bwMode="auto">
            <a:xfrm flipV="1">
              <a:off x="1558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" name="Freeform 103" descr="深色竖线"/>
            <p:cNvSpPr>
              <a:spLocks/>
            </p:cNvSpPr>
            <p:nvPr/>
          </p:nvSpPr>
          <p:spPr bwMode="auto">
            <a:xfrm>
              <a:off x="1595" y="232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7" name="Freeform 104" descr="深色竖线"/>
            <p:cNvSpPr>
              <a:spLocks/>
            </p:cNvSpPr>
            <p:nvPr/>
          </p:nvSpPr>
          <p:spPr bwMode="auto">
            <a:xfrm>
              <a:off x="1671" y="232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8" name="Freeform 105" descr="深色竖线"/>
            <p:cNvSpPr>
              <a:spLocks/>
            </p:cNvSpPr>
            <p:nvPr/>
          </p:nvSpPr>
          <p:spPr bwMode="auto">
            <a:xfrm>
              <a:off x="1746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9" name="Freeform 106" descr="深色竖线"/>
            <p:cNvSpPr>
              <a:spLocks/>
            </p:cNvSpPr>
            <p:nvPr/>
          </p:nvSpPr>
          <p:spPr bwMode="auto">
            <a:xfrm flipV="1">
              <a:off x="1633" y="249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0" name="Freeform 107" descr="深色竖线"/>
            <p:cNvSpPr>
              <a:spLocks/>
            </p:cNvSpPr>
            <p:nvPr/>
          </p:nvSpPr>
          <p:spPr bwMode="auto">
            <a:xfrm flipV="1">
              <a:off x="1708" y="249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1" name="Freeform 108" descr="深色竖线"/>
            <p:cNvSpPr>
              <a:spLocks/>
            </p:cNvSpPr>
            <p:nvPr/>
          </p:nvSpPr>
          <p:spPr bwMode="auto">
            <a:xfrm flipV="1">
              <a:off x="1333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" name="Freeform 109" descr="深色竖线"/>
            <p:cNvSpPr>
              <a:spLocks/>
            </p:cNvSpPr>
            <p:nvPr/>
          </p:nvSpPr>
          <p:spPr bwMode="auto">
            <a:xfrm>
              <a:off x="1370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" name="Freeform 110" descr="深色竖线"/>
            <p:cNvSpPr>
              <a:spLocks/>
            </p:cNvSpPr>
            <p:nvPr/>
          </p:nvSpPr>
          <p:spPr bwMode="auto">
            <a:xfrm>
              <a:off x="1445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" name="Freeform 111" descr="深色竖线"/>
            <p:cNvSpPr>
              <a:spLocks/>
            </p:cNvSpPr>
            <p:nvPr/>
          </p:nvSpPr>
          <p:spPr bwMode="auto">
            <a:xfrm>
              <a:off x="1520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" name="Freeform 112" descr="深色竖线"/>
            <p:cNvSpPr>
              <a:spLocks/>
            </p:cNvSpPr>
            <p:nvPr/>
          </p:nvSpPr>
          <p:spPr bwMode="auto">
            <a:xfrm flipV="1">
              <a:off x="1408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" name="Freeform 113" descr="深色竖线"/>
            <p:cNvSpPr>
              <a:spLocks/>
            </p:cNvSpPr>
            <p:nvPr/>
          </p:nvSpPr>
          <p:spPr bwMode="auto">
            <a:xfrm flipV="1">
              <a:off x="1483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" name="Freeform 114" descr="深色竖线"/>
            <p:cNvSpPr>
              <a:spLocks/>
            </p:cNvSpPr>
            <p:nvPr/>
          </p:nvSpPr>
          <p:spPr bwMode="auto">
            <a:xfrm>
              <a:off x="1293" y="2324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" name="Freeform 115" descr="深色竖线"/>
            <p:cNvSpPr>
              <a:spLocks/>
            </p:cNvSpPr>
            <p:nvPr/>
          </p:nvSpPr>
          <p:spPr bwMode="auto">
            <a:xfrm flipV="1">
              <a:off x="2464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" name="Freeform 116" descr="深色竖线"/>
            <p:cNvSpPr>
              <a:spLocks/>
            </p:cNvSpPr>
            <p:nvPr/>
          </p:nvSpPr>
          <p:spPr bwMode="auto">
            <a:xfrm>
              <a:off x="2501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" name="Freeform 117" descr="深色竖线"/>
            <p:cNvSpPr>
              <a:spLocks/>
            </p:cNvSpPr>
            <p:nvPr/>
          </p:nvSpPr>
          <p:spPr bwMode="auto">
            <a:xfrm>
              <a:off x="2576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1" name="Freeform 118" descr="深色竖线"/>
            <p:cNvSpPr>
              <a:spLocks/>
            </p:cNvSpPr>
            <p:nvPr/>
          </p:nvSpPr>
          <p:spPr bwMode="auto">
            <a:xfrm>
              <a:off x="2651" y="2324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2" name="Freeform 119" descr="深色竖线"/>
            <p:cNvSpPr>
              <a:spLocks/>
            </p:cNvSpPr>
            <p:nvPr/>
          </p:nvSpPr>
          <p:spPr bwMode="auto">
            <a:xfrm flipV="1">
              <a:off x="2539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3" name="Freeform 120" descr="深色竖线"/>
            <p:cNvSpPr>
              <a:spLocks/>
            </p:cNvSpPr>
            <p:nvPr/>
          </p:nvSpPr>
          <p:spPr bwMode="auto">
            <a:xfrm flipV="1">
              <a:off x="2614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4" name="Freeform 121" descr="深色竖线"/>
            <p:cNvSpPr>
              <a:spLocks/>
            </p:cNvSpPr>
            <p:nvPr/>
          </p:nvSpPr>
          <p:spPr bwMode="auto">
            <a:xfrm flipV="1">
              <a:off x="2238" y="2495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5" name="Freeform 122" descr="深色竖线"/>
            <p:cNvSpPr>
              <a:spLocks/>
            </p:cNvSpPr>
            <p:nvPr/>
          </p:nvSpPr>
          <p:spPr bwMode="auto">
            <a:xfrm>
              <a:off x="2275" y="2326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6" name="Freeform 123" descr="深色竖线"/>
            <p:cNvSpPr>
              <a:spLocks/>
            </p:cNvSpPr>
            <p:nvPr/>
          </p:nvSpPr>
          <p:spPr bwMode="auto">
            <a:xfrm>
              <a:off x="235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7" name="Freeform 124" descr="深色竖线"/>
            <p:cNvSpPr>
              <a:spLocks/>
            </p:cNvSpPr>
            <p:nvPr/>
          </p:nvSpPr>
          <p:spPr bwMode="auto">
            <a:xfrm>
              <a:off x="2425" y="2326"/>
              <a:ext cx="38" cy="168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8" name="Freeform 125" descr="深色竖线"/>
            <p:cNvSpPr>
              <a:spLocks/>
            </p:cNvSpPr>
            <p:nvPr/>
          </p:nvSpPr>
          <p:spPr bwMode="auto">
            <a:xfrm flipV="1">
              <a:off x="2313" y="2495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9" name="Freeform 126" descr="深色竖线"/>
            <p:cNvSpPr>
              <a:spLocks/>
            </p:cNvSpPr>
            <p:nvPr/>
          </p:nvSpPr>
          <p:spPr bwMode="auto">
            <a:xfrm flipV="1">
              <a:off x="2388" y="2494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0" name="Freeform 127" descr="深色竖线"/>
            <p:cNvSpPr>
              <a:spLocks/>
            </p:cNvSpPr>
            <p:nvPr/>
          </p:nvSpPr>
          <p:spPr bwMode="auto">
            <a:xfrm>
              <a:off x="2199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1" name="Freeform 128" descr="深色竖线"/>
            <p:cNvSpPr>
              <a:spLocks/>
            </p:cNvSpPr>
            <p:nvPr/>
          </p:nvSpPr>
          <p:spPr bwMode="auto">
            <a:xfrm flipV="1">
              <a:off x="2162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2" name="Freeform 129" descr="深色竖线"/>
            <p:cNvSpPr>
              <a:spLocks/>
            </p:cNvSpPr>
            <p:nvPr/>
          </p:nvSpPr>
          <p:spPr bwMode="auto">
            <a:xfrm flipV="1">
              <a:off x="2693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3" name="Freeform 130" descr="深色竖线"/>
            <p:cNvSpPr>
              <a:spLocks/>
            </p:cNvSpPr>
            <p:nvPr/>
          </p:nvSpPr>
          <p:spPr bwMode="auto">
            <a:xfrm>
              <a:off x="2730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4" name="Freeform 131" descr="深色竖线"/>
            <p:cNvSpPr>
              <a:spLocks/>
            </p:cNvSpPr>
            <p:nvPr/>
          </p:nvSpPr>
          <p:spPr bwMode="auto">
            <a:xfrm>
              <a:off x="2805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5" name="Freeform 132" descr="深色竖线"/>
            <p:cNvSpPr>
              <a:spLocks/>
            </p:cNvSpPr>
            <p:nvPr/>
          </p:nvSpPr>
          <p:spPr bwMode="auto">
            <a:xfrm>
              <a:off x="288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6" name="Freeform 133" descr="深色竖线"/>
            <p:cNvSpPr>
              <a:spLocks/>
            </p:cNvSpPr>
            <p:nvPr/>
          </p:nvSpPr>
          <p:spPr bwMode="auto">
            <a:xfrm flipV="1">
              <a:off x="276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7" name="Freeform 134" descr="深色竖线"/>
            <p:cNvSpPr>
              <a:spLocks/>
            </p:cNvSpPr>
            <p:nvPr/>
          </p:nvSpPr>
          <p:spPr bwMode="auto">
            <a:xfrm flipV="1">
              <a:off x="2843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68" name="Group 135"/>
            <p:cNvGrpSpPr>
              <a:grpSpLocks/>
            </p:cNvGrpSpPr>
            <p:nvPr/>
          </p:nvGrpSpPr>
          <p:grpSpPr bwMode="auto">
            <a:xfrm>
              <a:off x="4051" y="2323"/>
              <a:ext cx="678" cy="342"/>
              <a:chOff x="4051" y="2323"/>
              <a:chExt cx="678" cy="342"/>
            </a:xfrm>
          </p:grpSpPr>
          <p:sp>
            <p:nvSpPr>
              <p:cNvPr id="8199" name="Freeform 136" descr="深色竖线"/>
              <p:cNvSpPr>
                <a:spLocks/>
              </p:cNvSpPr>
              <p:nvPr/>
            </p:nvSpPr>
            <p:spPr bwMode="auto">
              <a:xfrm flipV="1">
                <a:off x="4504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0" name="Freeform 137" descr="深色竖线"/>
              <p:cNvSpPr>
                <a:spLocks/>
              </p:cNvSpPr>
              <p:nvPr/>
            </p:nvSpPr>
            <p:spPr bwMode="auto">
              <a:xfrm>
                <a:off x="4541" y="2324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1" name="Freeform 138" descr="深色竖线"/>
              <p:cNvSpPr>
                <a:spLocks/>
              </p:cNvSpPr>
              <p:nvPr/>
            </p:nvSpPr>
            <p:spPr bwMode="auto">
              <a:xfrm>
                <a:off x="4616" y="2323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2" name="Freeform 139" descr="深色竖线"/>
              <p:cNvSpPr>
                <a:spLocks/>
              </p:cNvSpPr>
              <p:nvPr/>
            </p:nvSpPr>
            <p:spPr bwMode="auto">
              <a:xfrm>
                <a:off x="4691" y="2324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3" name="Freeform 140" descr="深色竖线"/>
              <p:cNvSpPr>
                <a:spLocks/>
              </p:cNvSpPr>
              <p:nvPr/>
            </p:nvSpPr>
            <p:spPr bwMode="auto">
              <a:xfrm flipV="1">
                <a:off x="4579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4" name="Freeform 141" descr="深色竖线"/>
              <p:cNvSpPr>
                <a:spLocks/>
              </p:cNvSpPr>
              <p:nvPr/>
            </p:nvSpPr>
            <p:spPr bwMode="auto">
              <a:xfrm flipV="1">
                <a:off x="4654" y="2493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5" name="Freeform 142" descr="深色竖线"/>
              <p:cNvSpPr>
                <a:spLocks/>
              </p:cNvSpPr>
              <p:nvPr/>
            </p:nvSpPr>
            <p:spPr bwMode="auto">
              <a:xfrm flipV="1">
                <a:off x="4277" y="2494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6" name="Freeform 143" descr="深色竖线"/>
              <p:cNvSpPr>
                <a:spLocks/>
              </p:cNvSpPr>
              <p:nvPr/>
            </p:nvSpPr>
            <p:spPr bwMode="auto">
              <a:xfrm>
                <a:off x="4314" y="2325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7" name="Freeform 144" descr="深色竖线"/>
              <p:cNvSpPr>
                <a:spLocks/>
              </p:cNvSpPr>
              <p:nvPr/>
            </p:nvSpPr>
            <p:spPr bwMode="auto">
              <a:xfrm>
                <a:off x="4389" y="2324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8" name="Freeform 145" descr="深色竖线"/>
              <p:cNvSpPr>
                <a:spLocks/>
              </p:cNvSpPr>
              <p:nvPr/>
            </p:nvSpPr>
            <p:spPr bwMode="auto">
              <a:xfrm>
                <a:off x="4464" y="2325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Freeform 146" descr="深色竖线"/>
              <p:cNvSpPr>
                <a:spLocks/>
              </p:cNvSpPr>
              <p:nvPr/>
            </p:nvSpPr>
            <p:spPr bwMode="auto">
              <a:xfrm flipV="1">
                <a:off x="4352" y="2494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0" name="Freeform 147" descr="深色竖线"/>
              <p:cNvSpPr>
                <a:spLocks/>
              </p:cNvSpPr>
              <p:nvPr/>
            </p:nvSpPr>
            <p:spPr bwMode="auto">
              <a:xfrm flipV="1">
                <a:off x="4427" y="2493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1" name="Freeform 148" descr="深色竖线"/>
              <p:cNvSpPr>
                <a:spLocks/>
              </p:cNvSpPr>
              <p:nvPr/>
            </p:nvSpPr>
            <p:spPr bwMode="auto">
              <a:xfrm flipV="1">
                <a:off x="4051" y="2495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2" name="Freeform 149" descr="深色竖线"/>
              <p:cNvSpPr>
                <a:spLocks/>
              </p:cNvSpPr>
              <p:nvPr/>
            </p:nvSpPr>
            <p:spPr bwMode="auto">
              <a:xfrm>
                <a:off x="4088" y="2325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3" name="Freeform 150" descr="深色竖线"/>
              <p:cNvSpPr>
                <a:spLocks/>
              </p:cNvSpPr>
              <p:nvPr/>
            </p:nvSpPr>
            <p:spPr bwMode="auto">
              <a:xfrm>
                <a:off x="4163" y="2324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4" name="Freeform 151" descr="深色竖线"/>
              <p:cNvSpPr>
                <a:spLocks/>
              </p:cNvSpPr>
              <p:nvPr/>
            </p:nvSpPr>
            <p:spPr bwMode="auto">
              <a:xfrm>
                <a:off x="4238" y="2325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5" name="Freeform 152" descr="深色竖线"/>
              <p:cNvSpPr>
                <a:spLocks/>
              </p:cNvSpPr>
              <p:nvPr/>
            </p:nvSpPr>
            <p:spPr bwMode="auto">
              <a:xfrm flipV="1">
                <a:off x="4126" y="2495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6" name="Freeform 153" descr="深色竖线"/>
              <p:cNvSpPr>
                <a:spLocks/>
              </p:cNvSpPr>
              <p:nvPr/>
            </p:nvSpPr>
            <p:spPr bwMode="auto">
              <a:xfrm flipV="1">
                <a:off x="4201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69" name="Freeform 154" descr="深色竖线"/>
            <p:cNvSpPr>
              <a:spLocks/>
            </p:cNvSpPr>
            <p:nvPr/>
          </p:nvSpPr>
          <p:spPr bwMode="auto">
            <a:xfrm flipV="1">
              <a:off x="3825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0" name="Freeform 155" descr="深色竖线"/>
            <p:cNvSpPr>
              <a:spLocks/>
            </p:cNvSpPr>
            <p:nvPr/>
          </p:nvSpPr>
          <p:spPr bwMode="auto">
            <a:xfrm>
              <a:off x="3862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1" name="Freeform 156" descr="深色竖线"/>
            <p:cNvSpPr>
              <a:spLocks/>
            </p:cNvSpPr>
            <p:nvPr/>
          </p:nvSpPr>
          <p:spPr bwMode="auto">
            <a:xfrm>
              <a:off x="3937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2" name="Freeform 157" descr="深色竖线"/>
            <p:cNvSpPr>
              <a:spLocks/>
            </p:cNvSpPr>
            <p:nvPr/>
          </p:nvSpPr>
          <p:spPr bwMode="auto">
            <a:xfrm>
              <a:off x="4012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3" name="Freeform 158" descr="深色竖线"/>
            <p:cNvSpPr>
              <a:spLocks/>
            </p:cNvSpPr>
            <p:nvPr/>
          </p:nvSpPr>
          <p:spPr bwMode="auto">
            <a:xfrm flipV="1">
              <a:off x="3900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4" name="Freeform 159" descr="深色竖线"/>
            <p:cNvSpPr>
              <a:spLocks/>
            </p:cNvSpPr>
            <p:nvPr/>
          </p:nvSpPr>
          <p:spPr bwMode="auto">
            <a:xfrm flipV="1">
              <a:off x="3975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5" name="Freeform 160" descr="深色竖线"/>
            <p:cNvSpPr>
              <a:spLocks/>
            </p:cNvSpPr>
            <p:nvPr/>
          </p:nvSpPr>
          <p:spPr bwMode="auto">
            <a:xfrm flipV="1">
              <a:off x="359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6" name="Freeform 161" descr="深色竖线"/>
            <p:cNvSpPr>
              <a:spLocks/>
            </p:cNvSpPr>
            <p:nvPr/>
          </p:nvSpPr>
          <p:spPr bwMode="auto">
            <a:xfrm>
              <a:off x="3635" y="232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7" name="Freeform 162" descr="深色竖线"/>
            <p:cNvSpPr>
              <a:spLocks/>
            </p:cNvSpPr>
            <p:nvPr/>
          </p:nvSpPr>
          <p:spPr bwMode="auto">
            <a:xfrm>
              <a:off x="3711" y="232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8" name="Freeform 163" descr="深色竖线"/>
            <p:cNvSpPr>
              <a:spLocks/>
            </p:cNvSpPr>
            <p:nvPr/>
          </p:nvSpPr>
          <p:spPr bwMode="auto">
            <a:xfrm>
              <a:off x="3786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9" name="Freeform 164" descr="深色竖线"/>
            <p:cNvSpPr>
              <a:spLocks/>
            </p:cNvSpPr>
            <p:nvPr/>
          </p:nvSpPr>
          <p:spPr bwMode="auto">
            <a:xfrm flipV="1">
              <a:off x="3673" y="249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0" name="Freeform 165" descr="深色竖线"/>
            <p:cNvSpPr>
              <a:spLocks/>
            </p:cNvSpPr>
            <p:nvPr/>
          </p:nvSpPr>
          <p:spPr bwMode="auto">
            <a:xfrm flipV="1">
              <a:off x="3748" y="249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1" name="Freeform 166" descr="深色竖线"/>
            <p:cNvSpPr>
              <a:spLocks/>
            </p:cNvSpPr>
            <p:nvPr/>
          </p:nvSpPr>
          <p:spPr bwMode="auto">
            <a:xfrm flipV="1">
              <a:off x="3372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2" name="Freeform 167" descr="深色竖线"/>
            <p:cNvSpPr>
              <a:spLocks/>
            </p:cNvSpPr>
            <p:nvPr/>
          </p:nvSpPr>
          <p:spPr bwMode="auto">
            <a:xfrm>
              <a:off x="3409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3" name="Freeform 168" descr="深色竖线"/>
            <p:cNvSpPr>
              <a:spLocks/>
            </p:cNvSpPr>
            <p:nvPr/>
          </p:nvSpPr>
          <p:spPr bwMode="auto">
            <a:xfrm>
              <a:off x="3484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4" name="Freeform 169" descr="深色竖线"/>
            <p:cNvSpPr>
              <a:spLocks/>
            </p:cNvSpPr>
            <p:nvPr/>
          </p:nvSpPr>
          <p:spPr bwMode="auto">
            <a:xfrm>
              <a:off x="3559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5" name="Freeform 170" descr="深色竖线"/>
            <p:cNvSpPr>
              <a:spLocks/>
            </p:cNvSpPr>
            <p:nvPr/>
          </p:nvSpPr>
          <p:spPr bwMode="auto">
            <a:xfrm flipV="1">
              <a:off x="3447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6" name="Freeform 171" descr="深色竖线"/>
            <p:cNvSpPr>
              <a:spLocks/>
            </p:cNvSpPr>
            <p:nvPr/>
          </p:nvSpPr>
          <p:spPr bwMode="auto">
            <a:xfrm flipV="1">
              <a:off x="3522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7" name="Freeform 172" descr="深色竖线"/>
            <p:cNvSpPr>
              <a:spLocks/>
            </p:cNvSpPr>
            <p:nvPr/>
          </p:nvSpPr>
          <p:spPr bwMode="auto">
            <a:xfrm flipV="1">
              <a:off x="3147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8" name="Freeform 173" descr="深色竖线"/>
            <p:cNvSpPr>
              <a:spLocks/>
            </p:cNvSpPr>
            <p:nvPr/>
          </p:nvSpPr>
          <p:spPr bwMode="auto">
            <a:xfrm>
              <a:off x="3184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9" name="Freeform 174" descr="深色竖线"/>
            <p:cNvSpPr>
              <a:spLocks/>
            </p:cNvSpPr>
            <p:nvPr/>
          </p:nvSpPr>
          <p:spPr bwMode="auto">
            <a:xfrm>
              <a:off x="3259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0" name="Freeform 175" descr="深色竖线"/>
            <p:cNvSpPr>
              <a:spLocks/>
            </p:cNvSpPr>
            <p:nvPr/>
          </p:nvSpPr>
          <p:spPr bwMode="auto">
            <a:xfrm>
              <a:off x="3334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1" name="Freeform 176" descr="深色竖线"/>
            <p:cNvSpPr>
              <a:spLocks/>
            </p:cNvSpPr>
            <p:nvPr/>
          </p:nvSpPr>
          <p:spPr bwMode="auto">
            <a:xfrm flipV="1">
              <a:off x="3222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" name="Freeform 177" descr="深色竖线"/>
            <p:cNvSpPr>
              <a:spLocks/>
            </p:cNvSpPr>
            <p:nvPr/>
          </p:nvSpPr>
          <p:spPr bwMode="auto">
            <a:xfrm flipV="1">
              <a:off x="3297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" name="Freeform 178" descr="深色竖线"/>
            <p:cNvSpPr>
              <a:spLocks/>
            </p:cNvSpPr>
            <p:nvPr/>
          </p:nvSpPr>
          <p:spPr bwMode="auto">
            <a:xfrm flipV="1">
              <a:off x="2920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" name="Freeform 179" descr="深色竖线"/>
            <p:cNvSpPr>
              <a:spLocks/>
            </p:cNvSpPr>
            <p:nvPr/>
          </p:nvSpPr>
          <p:spPr bwMode="auto">
            <a:xfrm>
              <a:off x="2957" y="232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" name="Freeform 180" descr="深色竖线"/>
            <p:cNvSpPr>
              <a:spLocks/>
            </p:cNvSpPr>
            <p:nvPr/>
          </p:nvSpPr>
          <p:spPr bwMode="auto">
            <a:xfrm>
              <a:off x="3033" y="232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" name="Freeform 181" descr="深色竖线"/>
            <p:cNvSpPr>
              <a:spLocks/>
            </p:cNvSpPr>
            <p:nvPr/>
          </p:nvSpPr>
          <p:spPr bwMode="auto">
            <a:xfrm>
              <a:off x="3108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" name="Freeform 182" descr="深色竖线"/>
            <p:cNvSpPr>
              <a:spLocks/>
            </p:cNvSpPr>
            <p:nvPr/>
          </p:nvSpPr>
          <p:spPr bwMode="auto">
            <a:xfrm flipV="1">
              <a:off x="2995" y="249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" name="Freeform 183" descr="深色竖线"/>
            <p:cNvSpPr>
              <a:spLocks/>
            </p:cNvSpPr>
            <p:nvPr/>
          </p:nvSpPr>
          <p:spPr bwMode="auto">
            <a:xfrm flipV="1">
              <a:off x="3070" y="249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656" name="Group 184"/>
          <p:cNvGrpSpPr>
            <a:grpSpLocks/>
          </p:cNvGrpSpPr>
          <p:nvPr/>
        </p:nvGrpSpPr>
        <p:grpSpPr bwMode="auto">
          <a:xfrm>
            <a:off x="1900238" y="4459288"/>
            <a:ext cx="6513512" cy="576262"/>
            <a:chOff x="679" y="3377"/>
            <a:chExt cx="4103" cy="363"/>
          </a:xfrm>
        </p:grpSpPr>
        <p:sp>
          <p:nvSpPr>
            <p:cNvPr id="7987" name="Rectangle 185"/>
            <p:cNvSpPr>
              <a:spLocks noChangeArrowheads="1"/>
            </p:cNvSpPr>
            <p:nvPr/>
          </p:nvSpPr>
          <p:spPr bwMode="auto">
            <a:xfrm>
              <a:off x="679" y="3377"/>
              <a:ext cx="410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988" name="Group 186"/>
            <p:cNvGrpSpPr>
              <a:grpSpLocks/>
            </p:cNvGrpSpPr>
            <p:nvPr/>
          </p:nvGrpSpPr>
          <p:grpSpPr bwMode="auto">
            <a:xfrm>
              <a:off x="695" y="3383"/>
              <a:ext cx="4073" cy="348"/>
              <a:chOff x="656" y="2792"/>
              <a:chExt cx="4073" cy="348"/>
            </a:xfrm>
          </p:grpSpPr>
          <p:sp>
            <p:nvSpPr>
              <p:cNvPr id="7989" name="Freeform 187" descr="深色竖线"/>
              <p:cNvSpPr>
                <a:spLocks/>
              </p:cNvSpPr>
              <p:nvPr/>
            </p:nvSpPr>
            <p:spPr bwMode="auto">
              <a:xfrm flipV="1">
                <a:off x="2577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0" name="Freeform 188" descr="深色竖线"/>
              <p:cNvSpPr>
                <a:spLocks/>
              </p:cNvSpPr>
              <p:nvPr/>
            </p:nvSpPr>
            <p:spPr bwMode="auto">
              <a:xfrm>
                <a:off x="2614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1" name="Freeform 189" descr="深色竖线"/>
              <p:cNvSpPr>
                <a:spLocks/>
              </p:cNvSpPr>
              <p:nvPr/>
            </p:nvSpPr>
            <p:spPr bwMode="auto">
              <a:xfrm>
                <a:off x="2689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2" name="Freeform 190" descr="深色竖线"/>
              <p:cNvSpPr>
                <a:spLocks/>
              </p:cNvSpPr>
              <p:nvPr/>
            </p:nvSpPr>
            <p:spPr bwMode="auto">
              <a:xfrm>
                <a:off x="2764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3" name="Freeform 191" descr="深色竖线"/>
              <p:cNvSpPr>
                <a:spLocks/>
              </p:cNvSpPr>
              <p:nvPr/>
            </p:nvSpPr>
            <p:spPr bwMode="auto">
              <a:xfrm flipV="1">
                <a:off x="2652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4" name="Freeform 192" descr="深色竖线"/>
              <p:cNvSpPr>
                <a:spLocks/>
              </p:cNvSpPr>
              <p:nvPr/>
            </p:nvSpPr>
            <p:spPr bwMode="auto">
              <a:xfrm flipV="1">
                <a:off x="2727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5" name="Freeform 193" descr="深色竖线"/>
              <p:cNvSpPr>
                <a:spLocks/>
              </p:cNvSpPr>
              <p:nvPr/>
            </p:nvSpPr>
            <p:spPr bwMode="auto">
              <a:xfrm flipV="1">
                <a:off x="2351" y="297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6" name="Freeform 194" descr="深色竖线"/>
              <p:cNvSpPr>
                <a:spLocks/>
              </p:cNvSpPr>
              <p:nvPr/>
            </p:nvSpPr>
            <p:spPr bwMode="auto">
              <a:xfrm>
                <a:off x="2388" y="280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7" name="Freeform 195" descr="深色竖线"/>
              <p:cNvSpPr>
                <a:spLocks/>
              </p:cNvSpPr>
              <p:nvPr/>
            </p:nvSpPr>
            <p:spPr bwMode="auto">
              <a:xfrm>
                <a:off x="2463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8" name="Freeform 196" descr="深色竖线"/>
              <p:cNvSpPr>
                <a:spLocks/>
              </p:cNvSpPr>
              <p:nvPr/>
            </p:nvSpPr>
            <p:spPr bwMode="auto">
              <a:xfrm>
                <a:off x="2538" y="2801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9" name="Freeform 197" descr="深色竖线"/>
              <p:cNvSpPr>
                <a:spLocks/>
              </p:cNvSpPr>
              <p:nvPr/>
            </p:nvSpPr>
            <p:spPr bwMode="auto">
              <a:xfrm flipV="1">
                <a:off x="2426" y="297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0" name="Freeform 198" descr="深色竖线"/>
              <p:cNvSpPr>
                <a:spLocks/>
              </p:cNvSpPr>
              <p:nvPr/>
            </p:nvSpPr>
            <p:spPr bwMode="auto">
              <a:xfrm flipV="1">
                <a:off x="2501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1" name="Freeform 199" descr="深色竖线"/>
              <p:cNvSpPr>
                <a:spLocks/>
              </p:cNvSpPr>
              <p:nvPr/>
            </p:nvSpPr>
            <p:spPr bwMode="auto">
              <a:xfrm flipV="1">
                <a:off x="2125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2" name="Freeform 200" descr="深色竖线"/>
              <p:cNvSpPr>
                <a:spLocks/>
              </p:cNvSpPr>
              <p:nvPr/>
            </p:nvSpPr>
            <p:spPr bwMode="auto">
              <a:xfrm>
                <a:off x="2162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3" name="Freeform 201" descr="深色竖线"/>
              <p:cNvSpPr>
                <a:spLocks/>
              </p:cNvSpPr>
              <p:nvPr/>
            </p:nvSpPr>
            <p:spPr bwMode="auto">
              <a:xfrm>
                <a:off x="2237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4" name="Freeform 202" descr="深色竖线"/>
              <p:cNvSpPr>
                <a:spLocks/>
              </p:cNvSpPr>
              <p:nvPr/>
            </p:nvSpPr>
            <p:spPr bwMode="auto">
              <a:xfrm>
                <a:off x="2312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5" name="Freeform 203" descr="深色竖线"/>
              <p:cNvSpPr>
                <a:spLocks/>
              </p:cNvSpPr>
              <p:nvPr/>
            </p:nvSpPr>
            <p:spPr bwMode="auto">
              <a:xfrm flipV="1">
                <a:off x="2200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6" name="Freeform 204" descr="深色竖线"/>
              <p:cNvSpPr>
                <a:spLocks/>
              </p:cNvSpPr>
              <p:nvPr/>
            </p:nvSpPr>
            <p:spPr bwMode="auto">
              <a:xfrm flipV="1">
                <a:off x="2275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7" name="Freeform 205" descr="深色竖线"/>
              <p:cNvSpPr>
                <a:spLocks/>
              </p:cNvSpPr>
              <p:nvPr/>
            </p:nvSpPr>
            <p:spPr bwMode="auto">
              <a:xfrm flipV="1">
                <a:off x="1899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" name="Freeform 206" descr="深色竖线"/>
              <p:cNvSpPr>
                <a:spLocks/>
              </p:cNvSpPr>
              <p:nvPr/>
            </p:nvSpPr>
            <p:spPr bwMode="auto">
              <a:xfrm>
                <a:off x="1936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" name="Freeform 207" descr="深色竖线"/>
              <p:cNvSpPr>
                <a:spLocks/>
              </p:cNvSpPr>
              <p:nvPr/>
            </p:nvSpPr>
            <p:spPr bwMode="auto">
              <a:xfrm>
                <a:off x="2011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0" name="Freeform 208" descr="深色竖线"/>
              <p:cNvSpPr>
                <a:spLocks/>
              </p:cNvSpPr>
              <p:nvPr/>
            </p:nvSpPr>
            <p:spPr bwMode="auto">
              <a:xfrm>
                <a:off x="2086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" name="Freeform 209" descr="深色竖线"/>
              <p:cNvSpPr>
                <a:spLocks/>
              </p:cNvSpPr>
              <p:nvPr/>
            </p:nvSpPr>
            <p:spPr bwMode="auto">
              <a:xfrm flipV="1">
                <a:off x="1974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" name="Freeform 210" descr="深色竖线"/>
              <p:cNvSpPr>
                <a:spLocks/>
              </p:cNvSpPr>
              <p:nvPr/>
            </p:nvSpPr>
            <p:spPr bwMode="auto">
              <a:xfrm flipV="1">
                <a:off x="2049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" name="Freeform 211" descr="深色竖线"/>
              <p:cNvSpPr>
                <a:spLocks/>
              </p:cNvSpPr>
              <p:nvPr/>
            </p:nvSpPr>
            <p:spPr bwMode="auto">
              <a:xfrm flipV="1">
                <a:off x="1671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4" name="Freeform 212" descr="深色竖线"/>
              <p:cNvSpPr>
                <a:spLocks/>
              </p:cNvSpPr>
              <p:nvPr/>
            </p:nvSpPr>
            <p:spPr bwMode="auto">
              <a:xfrm>
                <a:off x="1708" y="2798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5" name="Freeform 213" descr="深色竖线"/>
              <p:cNvSpPr>
                <a:spLocks/>
              </p:cNvSpPr>
              <p:nvPr/>
            </p:nvSpPr>
            <p:spPr bwMode="auto">
              <a:xfrm>
                <a:off x="1784" y="279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6" name="Freeform 214" descr="深色竖线"/>
              <p:cNvSpPr>
                <a:spLocks/>
              </p:cNvSpPr>
              <p:nvPr/>
            </p:nvSpPr>
            <p:spPr bwMode="auto">
              <a:xfrm>
                <a:off x="1859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7" name="Freeform 215" descr="深色竖线"/>
              <p:cNvSpPr>
                <a:spLocks/>
              </p:cNvSpPr>
              <p:nvPr/>
            </p:nvSpPr>
            <p:spPr bwMode="auto">
              <a:xfrm flipV="1">
                <a:off x="1746" y="2968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8" name="Freeform 216" descr="深色竖线"/>
              <p:cNvSpPr>
                <a:spLocks/>
              </p:cNvSpPr>
              <p:nvPr/>
            </p:nvSpPr>
            <p:spPr bwMode="auto">
              <a:xfrm flipV="1">
                <a:off x="1821" y="296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9" name="Freeform 217" descr="深色竖线"/>
              <p:cNvSpPr>
                <a:spLocks/>
              </p:cNvSpPr>
              <p:nvPr/>
            </p:nvSpPr>
            <p:spPr bwMode="auto">
              <a:xfrm flipV="1">
                <a:off x="1446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0" name="Freeform 218" descr="深色竖线"/>
              <p:cNvSpPr>
                <a:spLocks/>
              </p:cNvSpPr>
              <p:nvPr/>
            </p:nvSpPr>
            <p:spPr bwMode="auto">
              <a:xfrm>
                <a:off x="1483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1" name="Freeform 219" descr="深色竖线"/>
              <p:cNvSpPr>
                <a:spLocks/>
              </p:cNvSpPr>
              <p:nvPr/>
            </p:nvSpPr>
            <p:spPr bwMode="auto">
              <a:xfrm>
                <a:off x="1558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2" name="Freeform 220" descr="深色竖线"/>
              <p:cNvSpPr>
                <a:spLocks/>
              </p:cNvSpPr>
              <p:nvPr/>
            </p:nvSpPr>
            <p:spPr bwMode="auto">
              <a:xfrm>
                <a:off x="1633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" name="Freeform 221" descr="深色竖线"/>
              <p:cNvSpPr>
                <a:spLocks/>
              </p:cNvSpPr>
              <p:nvPr/>
            </p:nvSpPr>
            <p:spPr bwMode="auto">
              <a:xfrm flipV="1">
                <a:off x="1521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" name="Freeform 222" descr="深色竖线"/>
              <p:cNvSpPr>
                <a:spLocks/>
              </p:cNvSpPr>
              <p:nvPr/>
            </p:nvSpPr>
            <p:spPr bwMode="auto">
              <a:xfrm flipV="1">
                <a:off x="1596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" name="Freeform 223" descr="深色竖线"/>
              <p:cNvSpPr>
                <a:spLocks/>
              </p:cNvSpPr>
              <p:nvPr/>
            </p:nvSpPr>
            <p:spPr bwMode="auto">
              <a:xfrm>
                <a:off x="1406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" name="Freeform 224" descr="深色竖线"/>
              <p:cNvSpPr>
                <a:spLocks/>
              </p:cNvSpPr>
              <p:nvPr/>
            </p:nvSpPr>
            <p:spPr bwMode="auto">
              <a:xfrm flipV="1">
                <a:off x="2806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7" name="Freeform 225" descr="深色竖线"/>
              <p:cNvSpPr>
                <a:spLocks/>
              </p:cNvSpPr>
              <p:nvPr/>
            </p:nvSpPr>
            <p:spPr bwMode="auto">
              <a:xfrm>
                <a:off x="2843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8" name="Freeform 226" descr="深色竖线"/>
              <p:cNvSpPr>
                <a:spLocks/>
              </p:cNvSpPr>
              <p:nvPr/>
            </p:nvSpPr>
            <p:spPr bwMode="auto">
              <a:xfrm>
                <a:off x="2918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9" name="Freeform 227" descr="深色竖线"/>
              <p:cNvSpPr>
                <a:spLocks/>
              </p:cNvSpPr>
              <p:nvPr/>
            </p:nvSpPr>
            <p:spPr bwMode="auto">
              <a:xfrm>
                <a:off x="2993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0" name="Freeform 228" descr="深色竖线"/>
              <p:cNvSpPr>
                <a:spLocks/>
              </p:cNvSpPr>
              <p:nvPr/>
            </p:nvSpPr>
            <p:spPr bwMode="auto">
              <a:xfrm flipV="1">
                <a:off x="2881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1" name="Freeform 229" descr="深色竖线"/>
              <p:cNvSpPr>
                <a:spLocks/>
              </p:cNvSpPr>
              <p:nvPr/>
            </p:nvSpPr>
            <p:spPr bwMode="auto">
              <a:xfrm flipV="1">
                <a:off x="2956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2" name="Freeform 230" descr="深色竖线"/>
              <p:cNvSpPr>
                <a:spLocks/>
              </p:cNvSpPr>
              <p:nvPr/>
            </p:nvSpPr>
            <p:spPr bwMode="auto">
              <a:xfrm flipV="1">
                <a:off x="4617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3" name="Freeform 231" descr="深色竖线"/>
              <p:cNvSpPr>
                <a:spLocks/>
              </p:cNvSpPr>
              <p:nvPr/>
            </p:nvSpPr>
            <p:spPr bwMode="auto">
              <a:xfrm>
                <a:off x="4654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4" name="Freeform 232" descr="深色竖线"/>
              <p:cNvSpPr>
                <a:spLocks/>
              </p:cNvSpPr>
              <p:nvPr/>
            </p:nvSpPr>
            <p:spPr bwMode="auto">
              <a:xfrm flipV="1">
                <a:off x="4692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5" name="Freeform 233" descr="深色竖线"/>
              <p:cNvSpPr>
                <a:spLocks/>
              </p:cNvSpPr>
              <p:nvPr/>
            </p:nvSpPr>
            <p:spPr bwMode="auto">
              <a:xfrm flipV="1">
                <a:off x="4390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" name="Freeform 234" descr="深色竖线"/>
              <p:cNvSpPr>
                <a:spLocks/>
              </p:cNvSpPr>
              <p:nvPr/>
            </p:nvSpPr>
            <p:spPr bwMode="auto">
              <a:xfrm>
                <a:off x="4427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" name="Freeform 235" descr="深色竖线"/>
              <p:cNvSpPr>
                <a:spLocks/>
              </p:cNvSpPr>
              <p:nvPr/>
            </p:nvSpPr>
            <p:spPr bwMode="auto">
              <a:xfrm>
                <a:off x="4502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" name="Freeform 236" descr="深色竖线"/>
              <p:cNvSpPr>
                <a:spLocks/>
              </p:cNvSpPr>
              <p:nvPr/>
            </p:nvSpPr>
            <p:spPr bwMode="auto">
              <a:xfrm>
                <a:off x="4577" y="2800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9" name="Freeform 237" descr="深色竖线"/>
              <p:cNvSpPr>
                <a:spLocks/>
              </p:cNvSpPr>
              <p:nvPr/>
            </p:nvSpPr>
            <p:spPr bwMode="auto">
              <a:xfrm flipV="1">
                <a:off x="4465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0" name="Freeform 238" descr="深色竖线"/>
              <p:cNvSpPr>
                <a:spLocks/>
              </p:cNvSpPr>
              <p:nvPr/>
            </p:nvSpPr>
            <p:spPr bwMode="auto">
              <a:xfrm flipV="1">
                <a:off x="4540" y="2968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1" name="Freeform 239" descr="深色竖线"/>
              <p:cNvSpPr>
                <a:spLocks/>
              </p:cNvSpPr>
              <p:nvPr/>
            </p:nvSpPr>
            <p:spPr bwMode="auto">
              <a:xfrm flipV="1">
                <a:off x="4164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2" name="Freeform 240" descr="深色竖线"/>
              <p:cNvSpPr>
                <a:spLocks/>
              </p:cNvSpPr>
              <p:nvPr/>
            </p:nvSpPr>
            <p:spPr bwMode="auto">
              <a:xfrm>
                <a:off x="4201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" name="Freeform 241" descr="深色竖线"/>
              <p:cNvSpPr>
                <a:spLocks/>
              </p:cNvSpPr>
              <p:nvPr/>
            </p:nvSpPr>
            <p:spPr bwMode="auto">
              <a:xfrm>
                <a:off x="4276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" name="Freeform 242" descr="深色竖线"/>
              <p:cNvSpPr>
                <a:spLocks/>
              </p:cNvSpPr>
              <p:nvPr/>
            </p:nvSpPr>
            <p:spPr bwMode="auto">
              <a:xfrm>
                <a:off x="4351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" name="Freeform 243" descr="深色竖线"/>
              <p:cNvSpPr>
                <a:spLocks/>
              </p:cNvSpPr>
              <p:nvPr/>
            </p:nvSpPr>
            <p:spPr bwMode="auto">
              <a:xfrm flipV="1">
                <a:off x="4239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" name="Freeform 244" descr="深色竖线"/>
              <p:cNvSpPr>
                <a:spLocks/>
              </p:cNvSpPr>
              <p:nvPr/>
            </p:nvSpPr>
            <p:spPr bwMode="auto">
              <a:xfrm flipV="1">
                <a:off x="4314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" name="Freeform 245" descr="深色竖线"/>
              <p:cNvSpPr>
                <a:spLocks/>
              </p:cNvSpPr>
              <p:nvPr/>
            </p:nvSpPr>
            <p:spPr bwMode="auto">
              <a:xfrm flipV="1">
                <a:off x="3938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8" name="Freeform 246" descr="深色竖线"/>
              <p:cNvSpPr>
                <a:spLocks/>
              </p:cNvSpPr>
              <p:nvPr/>
            </p:nvSpPr>
            <p:spPr bwMode="auto">
              <a:xfrm>
                <a:off x="3975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" name="Freeform 247" descr="深色竖线"/>
              <p:cNvSpPr>
                <a:spLocks/>
              </p:cNvSpPr>
              <p:nvPr/>
            </p:nvSpPr>
            <p:spPr bwMode="auto">
              <a:xfrm>
                <a:off x="4050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" name="Freeform 248" descr="深色竖线"/>
              <p:cNvSpPr>
                <a:spLocks/>
              </p:cNvSpPr>
              <p:nvPr/>
            </p:nvSpPr>
            <p:spPr bwMode="auto">
              <a:xfrm>
                <a:off x="4125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" name="Freeform 249" descr="深色竖线"/>
              <p:cNvSpPr>
                <a:spLocks/>
              </p:cNvSpPr>
              <p:nvPr/>
            </p:nvSpPr>
            <p:spPr bwMode="auto">
              <a:xfrm flipV="1">
                <a:off x="4013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" name="Freeform 250" descr="深色竖线"/>
              <p:cNvSpPr>
                <a:spLocks/>
              </p:cNvSpPr>
              <p:nvPr/>
            </p:nvSpPr>
            <p:spPr bwMode="auto">
              <a:xfrm flipV="1">
                <a:off x="4088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" name="Freeform 251" descr="深色竖线"/>
              <p:cNvSpPr>
                <a:spLocks/>
              </p:cNvSpPr>
              <p:nvPr/>
            </p:nvSpPr>
            <p:spPr bwMode="auto">
              <a:xfrm flipV="1">
                <a:off x="3711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" name="Freeform 252" descr="深色竖线"/>
              <p:cNvSpPr>
                <a:spLocks/>
              </p:cNvSpPr>
              <p:nvPr/>
            </p:nvSpPr>
            <p:spPr bwMode="auto">
              <a:xfrm>
                <a:off x="3748" y="279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" name="Freeform 253" descr="深色竖线"/>
              <p:cNvSpPr>
                <a:spLocks/>
              </p:cNvSpPr>
              <p:nvPr/>
            </p:nvSpPr>
            <p:spPr bwMode="auto">
              <a:xfrm>
                <a:off x="3824" y="279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" name="Freeform 254" descr="深色竖线"/>
              <p:cNvSpPr>
                <a:spLocks/>
              </p:cNvSpPr>
              <p:nvPr/>
            </p:nvSpPr>
            <p:spPr bwMode="auto">
              <a:xfrm>
                <a:off x="3899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" name="Freeform 255" descr="深色竖线"/>
              <p:cNvSpPr>
                <a:spLocks/>
              </p:cNvSpPr>
              <p:nvPr/>
            </p:nvSpPr>
            <p:spPr bwMode="auto">
              <a:xfrm flipV="1">
                <a:off x="3786" y="296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" name="Freeform 256" descr="深色竖线"/>
              <p:cNvSpPr>
                <a:spLocks/>
              </p:cNvSpPr>
              <p:nvPr/>
            </p:nvSpPr>
            <p:spPr bwMode="auto">
              <a:xfrm flipV="1">
                <a:off x="3861" y="296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" name="Freeform 257" descr="深色竖线"/>
              <p:cNvSpPr>
                <a:spLocks/>
              </p:cNvSpPr>
              <p:nvPr/>
            </p:nvSpPr>
            <p:spPr bwMode="auto">
              <a:xfrm flipV="1">
                <a:off x="3485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" name="Freeform 258" descr="深色竖线"/>
              <p:cNvSpPr>
                <a:spLocks/>
              </p:cNvSpPr>
              <p:nvPr/>
            </p:nvSpPr>
            <p:spPr bwMode="auto">
              <a:xfrm>
                <a:off x="3522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" name="Freeform 259" descr="深色竖线"/>
              <p:cNvSpPr>
                <a:spLocks/>
              </p:cNvSpPr>
              <p:nvPr/>
            </p:nvSpPr>
            <p:spPr bwMode="auto">
              <a:xfrm>
                <a:off x="3597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" name="Freeform 260" descr="深色竖线"/>
              <p:cNvSpPr>
                <a:spLocks/>
              </p:cNvSpPr>
              <p:nvPr/>
            </p:nvSpPr>
            <p:spPr bwMode="auto">
              <a:xfrm>
                <a:off x="3672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" name="Freeform 261" descr="深色竖线"/>
              <p:cNvSpPr>
                <a:spLocks/>
              </p:cNvSpPr>
              <p:nvPr/>
            </p:nvSpPr>
            <p:spPr bwMode="auto">
              <a:xfrm flipV="1">
                <a:off x="3560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" name="Freeform 262" descr="深色竖线"/>
              <p:cNvSpPr>
                <a:spLocks/>
              </p:cNvSpPr>
              <p:nvPr/>
            </p:nvSpPr>
            <p:spPr bwMode="auto">
              <a:xfrm flipV="1">
                <a:off x="3635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" name="Freeform 263" descr="深色竖线"/>
              <p:cNvSpPr>
                <a:spLocks/>
              </p:cNvSpPr>
              <p:nvPr/>
            </p:nvSpPr>
            <p:spPr bwMode="auto">
              <a:xfrm flipV="1">
                <a:off x="3260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" name="Freeform 264" descr="深色竖线"/>
              <p:cNvSpPr>
                <a:spLocks/>
              </p:cNvSpPr>
              <p:nvPr/>
            </p:nvSpPr>
            <p:spPr bwMode="auto">
              <a:xfrm>
                <a:off x="3297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" name="Freeform 265" descr="深色竖线"/>
              <p:cNvSpPr>
                <a:spLocks/>
              </p:cNvSpPr>
              <p:nvPr/>
            </p:nvSpPr>
            <p:spPr bwMode="auto">
              <a:xfrm>
                <a:off x="3372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" name="Freeform 266" descr="深色竖线"/>
              <p:cNvSpPr>
                <a:spLocks/>
              </p:cNvSpPr>
              <p:nvPr/>
            </p:nvSpPr>
            <p:spPr bwMode="auto">
              <a:xfrm>
                <a:off x="3447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" name="Freeform 267" descr="深色竖线"/>
              <p:cNvSpPr>
                <a:spLocks/>
              </p:cNvSpPr>
              <p:nvPr/>
            </p:nvSpPr>
            <p:spPr bwMode="auto">
              <a:xfrm flipV="1">
                <a:off x="3335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" name="Freeform 268" descr="深色竖线"/>
              <p:cNvSpPr>
                <a:spLocks/>
              </p:cNvSpPr>
              <p:nvPr/>
            </p:nvSpPr>
            <p:spPr bwMode="auto">
              <a:xfrm flipV="1">
                <a:off x="3410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" name="Freeform 269" descr="深色竖线"/>
              <p:cNvSpPr>
                <a:spLocks/>
              </p:cNvSpPr>
              <p:nvPr/>
            </p:nvSpPr>
            <p:spPr bwMode="auto">
              <a:xfrm flipV="1">
                <a:off x="3033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" name="Freeform 270" descr="深色竖线"/>
              <p:cNvSpPr>
                <a:spLocks/>
              </p:cNvSpPr>
              <p:nvPr/>
            </p:nvSpPr>
            <p:spPr bwMode="auto">
              <a:xfrm>
                <a:off x="3070" y="279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" name="Freeform 271" descr="深色竖线"/>
              <p:cNvSpPr>
                <a:spLocks/>
              </p:cNvSpPr>
              <p:nvPr/>
            </p:nvSpPr>
            <p:spPr bwMode="auto">
              <a:xfrm>
                <a:off x="3146" y="279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" name="Freeform 272" descr="深色竖线"/>
              <p:cNvSpPr>
                <a:spLocks/>
              </p:cNvSpPr>
              <p:nvPr/>
            </p:nvSpPr>
            <p:spPr bwMode="auto">
              <a:xfrm>
                <a:off x="3221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" name="Freeform 273" descr="深色竖线"/>
              <p:cNvSpPr>
                <a:spLocks/>
              </p:cNvSpPr>
              <p:nvPr/>
            </p:nvSpPr>
            <p:spPr bwMode="auto">
              <a:xfrm flipV="1">
                <a:off x="3108" y="296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6" name="Freeform 274" descr="深色竖线"/>
              <p:cNvSpPr>
                <a:spLocks/>
              </p:cNvSpPr>
              <p:nvPr/>
            </p:nvSpPr>
            <p:spPr bwMode="auto">
              <a:xfrm flipV="1">
                <a:off x="3183" y="296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77" name="Group 275"/>
              <p:cNvGrpSpPr>
                <a:grpSpLocks/>
              </p:cNvGrpSpPr>
              <p:nvPr/>
            </p:nvGrpSpPr>
            <p:grpSpPr bwMode="auto">
              <a:xfrm>
                <a:off x="656" y="2792"/>
                <a:ext cx="750" cy="346"/>
                <a:chOff x="656" y="2792"/>
                <a:chExt cx="750" cy="346"/>
              </a:xfrm>
            </p:grpSpPr>
            <p:sp>
              <p:nvSpPr>
                <p:cNvPr id="8078" name="Freeform 276" descr="深色竖线"/>
                <p:cNvSpPr>
                  <a:spLocks/>
                </p:cNvSpPr>
                <p:nvPr/>
              </p:nvSpPr>
              <p:spPr bwMode="auto">
                <a:xfrm flipH="1">
                  <a:off x="759" y="279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9" name="Freeform 277" descr="深色竖线"/>
                <p:cNvSpPr>
                  <a:spLocks/>
                </p:cNvSpPr>
                <p:nvPr/>
              </p:nvSpPr>
              <p:spPr bwMode="auto">
                <a:xfrm flipH="1" flipV="1">
                  <a:off x="743" y="296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0" name="Freeform 278" descr="深色竖线"/>
                <p:cNvSpPr>
                  <a:spLocks/>
                </p:cNvSpPr>
                <p:nvPr/>
              </p:nvSpPr>
              <p:spPr bwMode="auto">
                <a:xfrm flipH="1" flipV="1">
                  <a:off x="711" y="296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1" name="Freeform 279" descr="深色竖线"/>
                <p:cNvSpPr>
                  <a:spLocks/>
                </p:cNvSpPr>
                <p:nvPr/>
              </p:nvSpPr>
              <p:spPr bwMode="auto">
                <a:xfrm flipH="1" flipV="1">
                  <a:off x="679" y="2964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2" name="Freeform 280" descr="深色竖线"/>
                <p:cNvSpPr>
                  <a:spLocks/>
                </p:cNvSpPr>
                <p:nvPr/>
              </p:nvSpPr>
              <p:spPr bwMode="auto">
                <a:xfrm flipH="1">
                  <a:off x="727" y="279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3" name="Freeform 281" descr="深色竖线"/>
                <p:cNvSpPr>
                  <a:spLocks/>
                </p:cNvSpPr>
                <p:nvPr/>
              </p:nvSpPr>
              <p:spPr bwMode="auto">
                <a:xfrm flipH="1">
                  <a:off x="695" y="279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4" name="Freeform 282" descr="深色竖线"/>
                <p:cNvSpPr>
                  <a:spLocks/>
                </p:cNvSpPr>
                <p:nvPr/>
              </p:nvSpPr>
              <p:spPr bwMode="auto">
                <a:xfrm flipH="1">
                  <a:off x="656" y="279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5" name="Freeform 283" descr="深色竖线"/>
                <p:cNvSpPr>
                  <a:spLocks/>
                </p:cNvSpPr>
                <p:nvPr/>
              </p:nvSpPr>
              <p:spPr bwMode="auto">
                <a:xfrm flipV="1">
                  <a:off x="775" y="296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6" name="Freeform 284" descr="深色竖线"/>
                <p:cNvSpPr>
                  <a:spLocks/>
                </p:cNvSpPr>
                <p:nvPr/>
              </p:nvSpPr>
              <p:spPr bwMode="auto">
                <a:xfrm>
                  <a:off x="791" y="279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7" name="Freeform 285" descr="深色竖线"/>
                <p:cNvSpPr>
                  <a:spLocks/>
                </p:cNvSpPr>
                <p:nvPr/>
              </p:nvSpPr>
              <p:spPr bwMode="auto">
                <a:xfrm>
                  <a:off x="823" y="279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8" name="Freeform 286" descr="深色竖线"/>
                <p:cNvSpPr>
                  <a:spLocks/>
                </p:cNvSpPr>
                <p:nvPr/>
              </p:nvSpPr>
              <p:spPr bwMode="auto">
                <a:xfrm>
                  <a:off x="855" y="2795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9" name="Freeform 287" descr="深色竖线"/>
                <p:cNvSpPr>
                  <a:spLocks/>
                </p:cNvSpPr>
                <p:nvPr/>
              </p:nvSpPr>
              <p:spPr bwMode="auto">
                <a:xfrm flipV="1">
                  <a:off x="807" y="296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0" name="Freeform 288" descr="深色竖线"/>
                <p:cNvSpPr>
                  <a:spLocks/>
                </p:cNvSpPr>
                <p:nvPr/>
              </p:nvSpPr>
              <p:spPr bwMode="auto">
                <a:xfrm flipV="1">
                  <a:off x="839" y="296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1" name="Freeform 289" descr="深色竖线"/>
                <p:cNvSpPr>
                  <a:spLocks/>
                </p:cNvSpPr>
                <p:nvPr/>
              </p:nvSpPr>
              <p:spPr bwMode="auto">
                <a:xfrm flipV="1">
                  <a:off x="1182" y="2968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2" name="Freeform 290" descr="深色竖线"/>
                <p:cNvSpPr>
                  <a:spLocks/>
                </p:cNvSpPr>
                <p:nvPr/>
              </p:nvSpPr>
              <p:spPr bwMode="auto">
                <a:xfrm>
                  <a:off x="1226" y="2798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3" name="Freeform 291" descr="深色竖线"/>
                <p:cNvSpPr>
                  <a:spLocks/>
                </p:cNvSpPr>
                <p:nvPr/>
              </p:nvSpPr>
              <p:spPr bwMode="auto">
                <a:xfrm>
                  <a:off x="1316" y="2797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4" name="Freeform 292" descr="深色竖线"/>
                <p:cNvSpPr>
                  <a:spLocks/>
                </p:cNvSpPr>
                <p:nvPr/>
              </p:nvSpPr>
              <p:spPr bwMode="auto">
                <a:xfrm flipV="1">
                  <a:off x="1271" y="2968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5" name="Freeform 293" descr="深色竖线"/>
                <p:cNvSpPr>
                  <a:spLocks/>
                </p:cNvSpPr>
                <p:nvPr/>
              </p:nvSpPr>
              <p:spPr bwMode="auto">
                <a:xfrm flipV="1">
                  <a:off x="1361" y="2967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6" name="Freeform 294" descr="深色竖线"/>
                <p:cNvSpPr>
                  <a:spLocks/>
                </p:cNvSpPr>
                <p:nvPr/>
              </p:nvSpPr>
              <p:spPr bwMode="auto">
                <a:xfrm flipV="1">
                  <a:off x="999" y="296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7" name="Freeform 295" descr="深色竖线"/>
                <p:cNvSpPr>
                  <a:spLocks/>
                </p:cNvSpPr>
                <p:nvPr/>
              </p:nvSpPr>
              <p:spPr bwMode="auto">
                <a:xfrm>
                  <a:off x="1030" y="279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8" name="Freeform 296" descr="深色竖线"/>
                <p:cNvSpPr>
                  <a:spLocks/>
                </p:cNvSpPr>
                <p:nvPr/>
              </p:nvSpPr>
              <p:spPr bwMode="auto">
                <a:xfrm>
                  <a:off x="1092" y="2794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9" name="Freeform 297" descr="深色竖线"/>
                <p:cNvSpPr>
                  <a:spLocks/>
                </p:cNvSpPr>
                <p:nvPr/>
              </p:nvSpPr>
              <p:spPr bwMode="auto">
                <a:xfrm>
                  <a:off x="1153" y="2795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0" name="Freeform 298" descr="深色竖线"/>
                <p:cNvSpPr>
                  <a:spLocks/>
                </p:cNvSpPr>
                <p:nvPr/>
              </p:nvSpPr>
              <p:spPr bwMode="auto">
                <a:xfrm flipV="1">
                  <a:off x="1061" y="296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1" name="Freeform 299" descr="深色竖线"/>
                <p:cNvSpPr>
                  <a:spLocks/>
                </p:cNvSpPr>
                <p:nvPr/>
              </p:nvSpPr>
              <p:spPr bwMode="auto">
                <a:xfrm flipV="1">
                  <a:off x="1122" y="2964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2" name="Freeform 300" descr="深色竖线"/>
                <p:cNvSpPr>
                  <a:spLocks/>
                </p:cNvSpPr>
                <p:nvPr/>
              </p:nvSpPr>
              <p:spPr bwMode="auto">
                <a:xfrm flipV="1">
                  <a:off x="872" y="2966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3" name="Freeform 301" descr="深色竖线"/>
                <p:cNvSpPr>
                  <a:spLocks/>
                </p:cNvSpPr>
                <p:nvPr/>
              </p:nvSpPr>
              <p:spPr bwMode="auto">
                <a:xfrm>
                  <a:off x="894" y="2795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4" name="Freeform 302" descr="深色竖线"/>
                <p:cNvSpPr>
                  <a:spLocks/>
                </p:cNvSpPr>
                <p:nvPr/>
              </p:nvSpPr>
              <p:spPr bwMode="auto">
                <a:xfrm>
                  <a:off x="936" y="2794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5" name="Freeform 303" descr="深色竖线"/>
                <p:cNvSpPr>
                  <a:spLocks/>
                </p:cNvSpPr>
                <p:nvPr/>
              </p:nvSpPr>
              <p:spPr bwMode="auto">
                <a:xfrm>
                  <a:off x="979" y="2795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6" name="Freeform 304" descr="深色竖线"/>
                <p:cNvSpPr>
                  <a:spLocks/>
                </p:cNvSpPr>
                <p:nvPr/>
              </p:nvSpPr>
              <p:spPr bwMode="auto">
                <a:xfrm flipV="1">
                  <a:off x="915" y="2965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7" name="Freeform 305" descr="深色竖线"/>
                <p:cNvSpPr>
                  <a:spLocks/>
                </p:cNvSpPr>
                <p:nvPr/>
              </p:nvSpPr>
              <p:spPr bwMode="auto">
                <a:xfrm flipV="1">
                  <a:off x="957" y="2965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778" name="Group 306"/>
          <p:cNvGrpSpPr>
            <a:grpSpLocks/>
          </p:cNvGrpSpPr>
          <p:nvPr/>
        </p:nvGrpSpPr>
        <p:grpSpPr bwMode="auto">
          <a:xfrm>
            <a:off x="1939925" y="4479925"/>
            <a:ext cx="6480175" cy="563563"/>
            <a:chOff x="671" y="2785"/>
            <a:chExt cx="4082" cy="355"/>
          </a:xfrm>
        </p:grpSpPr>
        <p:sp>
          <p:nvSpPr>
            <p:cNvPr id="7865" name="Rectangle 307"/>
            <p:cNvSpPr>
              <a:spLocks noChangeArrowheads="1"/>
            </p:cNvSpPr>
            <p:nvPr/>
          </p:nvSpPr>
          <p:spPr bwMode="auto">
            <a:xfrm>
              <a:off x="671" y="2785"/>
              <a:ext cx="4071" cy="3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866" name="Group 308"/>
            <p:cNvGrpSpPr>
              <a:grpSpLocks/>
            </p:cNvGrpSpPr>
            <p:nvPr/>
          </p:nvGrpSpPr>
          <p:grpSpPr bwMode="auto">
            <a:xfrm>
              <a:off x="672" y="2790"/>
              <a:ext cx="4081" cy="348"/>
              <a:chOff x="672" y="2790"/>
              <a:chExt cx="4081" cy="348"/>
            </a:xfrm>
          </p:grpSpPr>
          <p:grpSp>
            <p:nvGrpSpPr>
              <p:cNvPr id="7867" name="Group 309"/>
              <p:cNvGrpSpPr>
                <a:grpSpLocks/>
              </p:cNvGrpSpPr>
              <p:nvPr/>
            </p:nvGrpSpPr>
            <p:grpSpPr bwMode="auto">
              <a:xfrm>
                <a:off x="672" y="2790"/>
                <a:ext cx="1515" cy="348"/>
                <a:chOff x="1680" y="1835"/>
                <a:chExt cx="1515" cy="348"/>
              </a:xfrm>
            </p:grpSpPr>
            <p:sp>
              <p:nvSpPr>
                <p:cNvPr id="7937" name="Freeform 310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8" name="Freeform 311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9" name="Freeform 312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0" name="Freeform 313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1" name="Freeform 314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2" name="Freeform 315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3" name="Freeform 316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4" name="Freeform 317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5" name="Freeform 318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6" name="Freeform 319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7" name="Freeform 320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8" name="Freeform 321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9" name="Freeform 322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0" name="Freeform 323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1" name="Freeform 324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2" name="Freeform 325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3" name="Freeform 326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4" name="Freeform 327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5" name="Freeform 328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6" name="Freeform 329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7" name="Freeform 330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8" name="Freeform 331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9" name="Freeform 332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0" name="Freeform 333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1" name="Freeform 334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2" name="Freeform 335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3" name="Freeform 336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4" name="Freeform 337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5" name="Freeform 338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6" name="Freeform 339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7" name="Freeform 340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8" name="Freeform 341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9" name="Freeform 342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0" name="Freeform 343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1" name="Freeform 344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2" name="Freeform 345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3" name="Freeform 346" descr="深色竖线"/>
                <p:cNvSpPr>
                  <a:spLocks/>
                </p:cNvSpPr>
                <p:nvPr/>
              </p:nvSpPr>
              <p:spPr bwMode="auto">
                <a:xfrm flipV="1">
                  <a:off x="3106" y="2013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4" name="Freeform 347" descr="深色竖线"/>
                <p:cNvSpPr>
                  <a:spLocks/>
                </p:cNvSpPr>
                <p:nvPr/>
              </p:nvSpPr>
              <p:spPr bwMode="auto">
                <a:xfrm>
                  <a:off x="3150" y="184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5" name="Freeform 348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6" name="Freeform 349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7" name="Freeform 350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8" name="Freeform 351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9" name="Freeform 352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0" name="Freeform 353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1" name="Freeform 354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2" name="Freeform 355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3" name="Freeform 356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4" name="Freeform 357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5" name="Freeform 358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6" name="Freeform 359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68" name="Group 360"/>
              <p:cNvGrpSpPr>
                <a:grpSpLocks/>
              </p:cNvGrpSpPr>
              <p:nvPr/>
            </p:nvGrpSpPr>
            <p:grpSpPr bwMode="auto">
              <a:xfrm>
                <a:off x="2186" y="2795"/>
                <a:ext cx="2567" cy="343"/>
                <a:chOff x="2162" y="2322"/>
                <a:chExt cx="2567" cy="343"/>
              </a:xfrm>
            </p:grpSpPr>
            <p:sp>
              <p:nvSpPr>
                <p:cNvPr id="7869" name="Freeform 361" descr="深色竖线"/>
                <p:cNvSpPr>
                  <a:spLocks/>
                </p:cNvSpPr>
                <p:nvPr/>
              </p:nvSpPr>
              <p:spPr bwMode="auto">
                <a:xfrm flipV="1">
                  <a:off x="246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0" name="Freeform 362" descr="深色竖线"/>
                <p:cNvSpPr>
                  <a:spLocks/>
                </p:cNvSpPr>
                <p:nvPr/>
              </p:nvSpPr>
              <p:spPr bwMode="auto">
                <a:xfrm>
                  <a:off x="250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1" name="Freeform 363" descr="深色竖线"/>
                <p:cNvSpPr>
                  <a:spLocks/>
                </p:cNvSpPr>
                <p:nvPr/>
              </p:nvSpPr>
              <p:spPr bwMode="auto">
                <a:xfrm>
                  <a:off x="257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2" name="Freeform 364" descr="深色竖线"/>
                <p:cNvSpPr>
                  <a:spLocks/>
                </p:cNvSpPr>
                <p:nvPr/>
              </p:nvSpPr>
              <p:spPr bwMode="auto">
                <a:xfrm>
                  <a:off x="265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3" name="Freeform 365" descr="深色竖线"/>
                <p:cNvSpPr>
                  <a:spLocks/>
                </p:cNvSpPr>
                <p:nvPr/>
              </p:nvSpPr>
              <p:spPr bwMode="auto">
                <a:xfrm flipV="1">
                  <a:off x="253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4" name="Freeform 366" descr="深色竖线"/>
                <p:cNvSpPr>
                  <a:spLocks/>
                </p:cNvSpPr>
                <p:nvPr/>
              </p:nvSpPr>
              <p:spPr bwMode="auto">
                <a:xfrm flipV="1">
                  <a:off x="261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5" name="Freeform 367" descr="深色竖线"/>
                <p:cNvSpPr>
                  <a:spLocks/>
                </p:cNvSpPr>
                <p:nvPr/>
              </p:nvSpPr>
              <p:spPr bwMode="auto">
                <a:xfrm flipV="1">
                  <a:off x="2238" y="2495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6" name="Freeform 368" descr="深色竖线"/>
                <p:cNvSpPr>
                  <a:spLocks/>
                </p:cNvSpPr>
                <p:nvPr/>
              </p:nvSpPr>
              <p:spPr bwMode="auto">
                <a:xfrm>
                  <a:off x="2275" y="2326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7" name="Freeform 369" descr="深色竖线"/>
                <p:cNvSpPr>
                  <a:spLocks/>
                </p:cNvSpPr>
                <p:nvPr/>
              </p:nvSpPr>
              <p:spPr bwMode="auto">
                <a:xfrm>
                  <a:off x="2350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8" name="Freeform 370" descr="深色竖线"/>
                <p:cNvSpPr>
                  <a:spLocks/>
                </p:cNvSpPr>
                <p:nvPr/>
              </p:nvSpPr>
              <p:spPr bwMode="auto">
                <a:xfrm>
                  <a:off x="2425" y="2326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9" name="Freeform 371" descr="深色竖线"/>
                <p:cNvSpPr>
                  <a:spLocks/>
                </p:cNvSpPr>
                <p:nvPr/>
              </p:nvSpPr>
              <p:spPr bwMode="auto">
                <a:xfrm flipV="1">
                  <a:off x="2313" y="2495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0" name="Freeform 372" descr="深色竖线"/>
                <p:cNvSpPr>
                  <a:spLocks/>
                </p:cNvSpPr>
                <p:nvPr/>
              </p:nvSpPr>
              <p:spPr bwMode="auto">
                <a:xfrm flipV="1">
                  <a:off x="2388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1" name="Freeform 373" descr="深色竖线"/>
                <p:cNvSpPr>
                  <a:spLocks/>
                </p:cNvSpPr>
                <p:nvPr/>
              </p:nvSpPr>
              <p:spPr bwMode="auto">
                <a:xfrm>
                  <a:off x="2199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2" name="Freeform 374" descr="深色竖线"/>
                <p:cNvSpPr>
                  <a:spLocks/>
                </p:cNvSpPr>
                <p:nvPr/>
              </p:nvSpPr>
              <p:spPr bwMode="auto">
                <a:xfrm flipV="1">
                  <a:off x="2162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3" name="Freeform 375" descr="深色竖线"/>
                <p:cNvSpPr>
                  <a:spLocks/>
                </p:cNvSpPr>
                <p:nvPr/>
              </p:nvSpPr>
              <p:spPr bwMode="auto">
                <a:xfrm flipV="1">
                  <a:off x="2693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4" name="Freeform 376" descr="深色竖线"/>
                <p:cNvSpPr>
                  <a:spLocks/>
                </p:cNvSpPr>
                <p:nvPr/>
              </p:nvSpPr>
              <p:spPr bwMode="auto">
                <a:xfrm>
                  <a:off x="2730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5" name="Freeform 377" descr="深色竖线"/>
                <p:cNvSpPr>
                  <a:spLocks/>
                </p:cNvSpPr>
                <p:nvPr/>
              </p:nvSpPr>
              <p:spPr bwMode="auto">
                <a:xfrm>
                  <a:off x="2805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6" name="Freeform 378" descr="深色竖线"/>
                <p:cNvSpPr>
                  <a:spLocks/>
                </p:cNvSpPr>
                <p:nvPr/>
              </p:nvSpPr>
              <p:spPr bwMode="auto">
                <a:xfrm>
                  <a:off x="2880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7" name="Freeform 379" descr="深色竖线"/>
                <p:cNvSpPr>
                  <a:spLocks/>
                </p:cNvSpPr>
                <p:nvPr/>
              </p:nvSpPr>
              <p:spPr bwMode="auto">
                <a:xfrm flipV="1">
                  <a:off x="276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8" name="Freeform 380" descr="深色竖线"/>
                <p:cNvSpPr>
                  <a:spLocks/>
                </p:cNvSpPr>
                <p:nvPr/>
              </p:nvSpPr>
              <p:spPr bwMode="auto">
                <a:xfrm flipV="1">
                  <a:off x="2843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9" name="Freeform 381" descr="深色竖线"/>
                <p:cNvSpPr>
                  <a:spLocks/>
                </p:cNvSpPr>
                <p:nvPr/>
              </p:nvSpPr>
              <p:spPr bwMode="auto">
                <a:xfrm flipV="1">
                  <a:off x="450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0" name="Freeform 382" descr="深色竖线"/>
                <p:cNvSpPr>
                  <a:spLocks/>
                </p:cNvSpPr>
                <p:nvPr/>
              </p:nvSpPr>
              <p:spPr bwMode="auto">
                <a:xfrm>
                  <a:off x="454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1" name="Freeform 383" descr="深色竖线"/>
                <p:cNvSpPr>
                  <a:spLocks/>
                </p:cNvSpPr>
                <p:nvPr/>
              </p:nvSpPr>
              <p:spPr bwMode="auto">
                <a:xfrm>
                  <a:off x="461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2" name="Freeform 384" descr="深色竖线"/>
                <p:cNvSpPr>
                  <a:spLocks/>
                </p:cNvSpPr>
                <p:nvPr/>
              </p:nvSpPr>
              <p:spPr bwMode="auto">
                <a:xfrm>
                  <a:off x="469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" name="Freeform 385" descr="深色竖线"/>
                <p:cNvSpPr>
                  <a:spLocks/>
                </p:cNvSpPr>
                <p:nvPr/>
              </p:nvSpPr>
              <p:spPr bwMode="auto">
                <a:xfrm flipV="1">
                  <a:off x="457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" name="Freeform 386" descr="深色竖线"/>
                <p:cNvSpPr>
                  <a:spLocks/>
                </p:cNvSpPr>
                <p:nvPr/>
              </p:nvSpPr>
              <p:spPr bwMode="auto">
                <a:xfrm flipV="1">
                  <a:off x="465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5" name="Freeform 387" descr="深色竖线"/>
                <p:cNvSpPr>
                  <a:spLocks/>
                </p:cNvSpPr>
                <p:nvPr/>
              </p:nvSpPr>
              <p:spPr bwMode="auto">
                <a:xfrm flipV="1">
                  <a:off x="4277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6" name="Freeform 388" descr="深色竖线"/>
                <p:cNvSpPr>
                  <a:spLocks/>
                </p:cNvSpPr>
                <p:nvPr/>
              </p:nvSpPr>
              <p:spPr bwMode="auto">
                <a:xfrm>
                  <a:off x="4314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" name="Freeform 389" descr="深色竖线"/>
                <p:cNvSpPr>
                  <a:spLocks/>
                </p:cNvSpPr>
                <p:nvPr/>
              </p:nvSpPr>
              <p:spPr bwMode="auto">
                <a:xfrm>
                  <a:off x="4389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8" name="Freeform 390" descr="深色竖线"/>
                <p:cNvSpPr>
                  <a:spLocks/>
                </p:cNvSpPr>
                <p:nvPr/>
              </p:nvSpPr>
              <p:spPr bwMode="auto">
                <a:xfrm>
                  <a:off x="4464" y="2325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9" name="Freeform 391" descr="深色竖线"/>
                <p:cNvSpPr>
                  <a:spLocks/>
                </p:cNvSpPr>
                <p:nvPr/>
              </p:nvSpPr>
              <p:spPr bwMode="auto">
                <a:xfrm flipV="1">
                  <a:off x="4352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0" name="Freeform 392" descr="深色竖线"/>
                <p:cNvSpPr>
                  <a:spLocks/>
                </p:cNvSpPr>
                <p:nvPr/>
              </p:nvSpPr>
              <p:spPr bwMode="auto">
                <a:xfrm flipV="1">
                  <a:off x="4427" y="2493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1" name="Freeform 393" descr="深色竖线"/>
                <p:cNvSpPr>
                  <a:spLocks/>
                </p:cNvSpPr>
                <p:nvPr/>
              </p:nvSpPr>
              <p:spPr bwMode="auto">
                <a:xfrm flipV="1">
                  <a:off x="4051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2" name="Freeform 394" descr="深色竖线"/>
                <p:cNvSpPr>
                  <a:spLocks/>
                </p:cNvSpPr>
                <p:nvPr/>
              </p:nvSpPr>
              <p:spPr bwMode="auto">
                <a:xfrm>
                  <a:off x="4088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3" name="Freeform 395" descr="深色竖线"/>
                <p:cNvSpPr>
                  <a:spLocks/>
                </p:cNvSpPr>
                <p:nvPr/>
              </p:nvSpPr>
              <p:spPr bwMode="auto">
                <a:xfrm>
                  <a:off x="4163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4" name="Freeform 396" descr="深色竖线"/>
                <p:cNvSpPr>
                  <a:spLocks/>
                </p:cNvSpPr>
                <p:nvPr/>
              </p:nvSpPr>
              <p:spPr bwMode="auto">
                <a:xfrm>
                  <a:off x="4238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5" name="Freeform 397" descr="深色竖线"/>
                <p:cNvSpPr>
                  <a:spLocks/>
                </p:cNvSpPr>
                <p:nvPr/>
              </p:nvSpPr>
              <p:spPr bwMode="auto">
                <a:xfrm flipV="1">
                  <a:off x="4126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6" name="Freeform 398" descr="深色竖线"/>
                <p:cNvSpPr>
                  <a:spLocks/>
                </p:cNvSpPr>
                <p:nvPr/>
              </p:nvSpPr>
              <p:spPr bwMode="auto">
                <a:xfrm flipV="1">
                  <a:off x="4201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7" name="Freeform 399" descr="深色竖线"/>
                <p:cNvSpPr>
                  <a:spLocks/>
                </p:cNvSpPr>
                <p:nvPr/>
              </p:nvSpPr>
              <p:spPr bwMode="auto">
                <a:xfrm flipV="1">
                  <a:off x="3825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8" name="Freeform 400" descr="深色竖线"/>
                <p:cNvSpPr>
                  <a:spLocks/>
                </p:cNvSpPr>
                <p:nvPr/>
              </p:nvSpPr>
              <p:spPr bwMode="auto">
                <a:xfrm>
                  <a:off x="3862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9" name="Freeform 401" descr="深色竖线"/>
                <p:cNvSpPr>
                  <a:spLocks/>
                </p:cNvSpPr>
                <p:nvPr/>
              </p:nvSpPr>
              <p:spPr bwMode="auto">
                <a:xfrm>
                  <a:off x="3937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0" name="Freeform 402" descr="深色竖线"/>
                <p:cNvSpPr>
                  <a:spLocks/>
                </p:cNvSpPr>
                <p:nvPr/>
              </p:nvSpPr>
              <p:spPr bwMode="auto">
                <a:xfrm>
                  <a:off x="4012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1" name="Freeform 403" descr="深色竖线"/>
                <p:cNvSpPr>
                  <a:spLocks/>
                </p:cNvSpPr>
                <p:nvPr/>
              </p:nvSpPr>
              <p:spPr bwMode="auto">
                <a:xfrm flipV="1">
                  <a:off x="390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2" name="Freeform 404" descr="深色竖线"/>
                <p:cNvSpPr>
                  <a:spLocks/>
                </p:cNvSpPr>
                <p:nvPr/>
              </p:nvSpPr>
              <p:spPr bwMode="auto">
                <a:xfrm flipV="1">
                  <a:off x="3975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3" name="Freeform 405" descr="深色竖线"/>
                <p:cNvSpPr>
                  <a:spLocks/>
                </p:cNvSpPr>
                <p:nvPr/>
              </p:nvSpPr>
              <p:spPr bwMode="auto">
                <a:xfrm flipV="1">
                  <a:off x="359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4" name="Freeform 406" descr="深色竖线"/>
                <p:cNvSpPr>
                  <a:spLocks/>
                </p:cNvSpPr>
                <p:nvPr/>
              </p:nvSpPr>
              <p:spPr bwMode="auto">
                <a:xfrm>
                  <a:off x="3635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5" name="Freeform 407" descr="深色竖线"/>
                <p:cNvSpPr>
                  <a:spLocks/>
                </p:cNvSpPr>
                <p:nvPr/>
              </p:nvSpPr>
              <p:spPr bwMode="auto">
                <a:xfrm>
                  <a:off x="3711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6" name="Freeform 408" descr="深色竖线"/>
                <p:cNvSpPr>
                  <a:spLocks/>
                </p:cNvSpPr>
                <p:nvPr/>
              </p:nvSpPr>
              <p:spPr bwMode="auto">
                <a:xfrm>
                  <a:off x="3786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7" name="Freeform 409" descr="深色竖线"/>
                <p:cNvSpPr>
                  <a:spLocks/>
                </p:cNvSpPr>
                <p:nvPr/>
              </p:nvSpPr>
              <p:spPr bwMode="auto">
                <a:xfrm flipV="1">
                  <a:off x="3673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8" name="Freeform 410" descr="深色竖线"/>
                <p:cNvSpPr>
                  <a:spLocks/>
                </p:cNvSpPr>
                <p:nvPr/>
              </p:nvSpPr>
              <p:spPr bwMode="auto">
                <a:xfrm flipV="1">
                  <a:off x="3748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9" name="Freeform 411" descr="深色竖线"/>
                <p:cNvSpPr>
                  <a:spLocks/>
                </p:cNvSpPr>
                <p:nvPr/>
              </p:nvSpPr>
              <p:spPr bwMode="auto">
                <a:xfrm flipV="1">
                  <a:off x="337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0" name="Freeform 412" descr="深色竖线"/>
                <p:cNvSpPr>
                  <a:spLocks/>
                </p:cNvSpPr>
                <p:nvPr/>
              </p:nvSpPr>
              <p:spPr bwMode="auto">
                <a:xfrm>
                  <a:off x="3409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1" name="Freeform 413" descr="深色竖线"/>
                <p:cNvSpPr>
                  <a:spLocks/>
                </p:cNvSpPr>
                <p:nvPr/>
              </p:nvSpPr>
              <p:spPr bwMode="auto">
                <a:xfrm>
                  <a:off x="3484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2" name="Freeform 414" descr="深色竖线"/>
                <p:cNvSpPr>
                  <a:spLocks/>
                </p:cNvSpPr>
                <p:nvPr/>
              </p:nvSpPr>
              <p:spPr bwMode="auto">
                <a:xfrm>
                  <a:off x="3559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3" name="Freeform 415" descr="深色竖线"/>
                <p:cNvSpPr>
                  <a:spLocks/>
                </p:cNvSpPr>
                <p:nvPr/>
              </p:nvSpPr>
              <p:spPr bwMode="auto">
                <a:xfrm flipV="1">
                  <a:off x="34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4" name="Freeform 416" descr="深色竖线"/>
                <p:cNvSpPr>
                  <a:spLocks/>
                </p:cNvSpPr>
                <p:nvPr/>
              </p:nvSpPr>
              <p:spPr bwMode="auto">
                <a:xfrm flipV="1">
                  <a:off x="3522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5" name="Freeform 417" descr="深色竖线"/>
                <p:cNvSpPr>
                  <a:spLocks/>
                </p:cNvSpPr>
                <p:nvPr/>
              </p:nvSpPr>
              <p:spPr bwMode="auto">
                <a:xfrm flipV="1">
                  <a:off x="31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6" name="Freeform 418" descr="深色竖线"/>
                <p:cNvSpPr>
                  <a:spLocks/>
                </p:cNvSpPr>
                <p:nvPr/>
              </p:nvSpPr>
              <p:spPr bwMode="auto">
                <a:xfrm>
                  <a:off x="3184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7" name="Freeform 419" descr="深色竖线"/>
                <p:cNvSpPr>
                  <a:spLocks/>
                </p:cNvSpPr>
                <p:nvPr/>
              </p:nvSpPr>
              <p:spPr bwMode="auto">
                <a:xfrm>
                  <a:off x="3259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8" name="Freeform 420" descr="深色竖线"/>
                <p:cNvSpPr>
                  <a:spLocks/>
                </p:cNvSpPr>
                <p:nvPr/>
              </p:nvSpPr>
              <p:spPr bwMode="auto">
                <a:xfrm>
                  <a:off x="3334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9" name="Freeform 421" descr="深色竖线"/>
                <p:cNvSpPr>
                  <a:spLocks/>
                </p:cNvSpPr>
                <p:nvPr/>
              </p:nvSpPr>
              <p:spPr bwMode="auto">
                <a:xfrm flipV="1">
                  <a:off x="322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0" name="Freeform 422" descr="深色竖线"/>
                <p:cNvSpPr>
                  <a:spLocks/>
                </p:cNvSpPr>
                <p:nvPr/>
              </p:nvSpPr>
              <p:spPr bwMode="auto">
                <a:xfrm flipV="1">
                  <a:off x="3297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1" name="Freeform 423" descr="深色竖线"/>
                <p:cNvSpPr>
                  <a:spLocks/>
                </p:cNvSpPr>
                <p:nvPr/>
              </p:nvSpPr>
              <p:spPr bwMode="auto">
                <a:xfrm flipV="1">
                  <a:off x="292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2" name="Freeform 424" descr="深色竖线"/>
                <p:cNvSpPr>
                  <a:spLocks/>
                </p:cNvSpPr>
                <p:nvPr/>
              </p:nvSpPr>
              <p:spPr bwMode="auto">
                <a:xfrm>
                  <a:off x="2957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3" name="Freeform 425" descr="深色竖线"/>
                <p:cNvSpPr>
                  <a:spLocks/>
                </p:cNvSpPr>
                <p:nvPr/>
              </p:nvSpPr>
              <p:spPr bwMode="auto">
                <a:xfrm>
                  <a:off x="3033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4" name="Freeform 426" descr="深色竖线"/>
                <p:cNvSpPr>
                  <a:spLocks/>
                </p:cNvSpPr>
                <p:nvPr/>
              </p:nvSpPr>
              <p:spPr bwMode="auto">
                <a:xfrm>
                  <a:off x="3108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5" name="Freeform 427" descr="深色竖线"/>
                <p:cNvSpPr>
                  <a:spLocks/>
                </p:cNvSpPr>
                <p:nvPr/>
              </p:nvSpPr>
              <p:spPr bwMode="auto">
                <a:xfrm flipV="1">
                  <a:off x="2995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6" name="Freeform 428" descr="深色竖线"/>
                <p:cNvSpPr>
                  <a:spLocks/>
                </p:cNvSpPr>
                <p:nvPr/>
              </p:nvSpPr>
              <p:spPr bwMode="auto">
                <a:xfrm flipV="1">
                  <a:off x="3070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901" name="Group 429"/>
          <p:cNvGrpSpPr>
            <a:grpSpLocks/>
          </p:cNvGrpSpPr>
          <p:nvPr/>
        </p:nvGrpSpPr>
        <p:grpSpPr bwMode="auto">
          <a:xfrm>
            <a:off x="1922463" y="4486275"/>
            <a:ext cx="6530975" cy="554038"/>
            <a:chOff x="655" y="2760"/>
            <a:chExt cx="4114" cy="349"/>
          </a:xfrm>
        </p:grpSpPr>
        <p:sp>
          <p:nvSpPr>
            <p:cNvPr id="7738" name="Rectangle 430"/>
            <p:cNvSpPr>
              <a:spLocks noChangeArrowheads="1"/>
            </p:cNvSpPr>
            <p:nvPr/>
          </p:nvSpPr>
          <p:spPr bwMode="auto">
            <a:xfrm>
              <a:off x="655" y="2762"/>
              <a:ext cx="4111" cy="3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739" name="Group 431"/>
            <p:cNvGrpSpPr>
              <a:grpSpLocks/>
            </p:cNvGrpSpPr>
            <p:nvPr/>
          </p:nvGrpSpPr>
          <p:grpSpPr bwMode="auto">
            <a:xfrm>
              <a:off x="657" y="2760"/>
              <a:ext cx="4112" cy="349"/>
              <a:chOff x="657" y="2760"/>
              <a:chExt cx="4112" cy="349"/>
            </a:xfrm>
          </p:grpSpPr>
          <p:grpSp>
            <p:nvGrpSpPr>
              <p:cNvPr id="7740" name="Group 432"/>
              <p:cNvGrpSpPr>
                <a:grpSpLocks/>
              </p:cNvGrpSpPr>
              <p:nvPr/>
            </p:nvGrpSpPr>
            <p:grpSpPr bwMode="auto">
              <a:xfrm>
                <a:off x="657" y="2760"/>
                <a:ext cx="2532" cy="348"/>
                <a:chOff x="663" y="1835"/>
                <a:chExt cx="2532" cy="348"/>
              </a:xfrm>
            </p:grpSpPr>
            <p:sp>
              <p:nvSpPr>
                <p:cNvPr id="7784" name="Freeform 433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5" name="Freeform 434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6" name="Freeform 435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7" name="Freeform 436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8" name="Freeform 437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9" name="Freeform 438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0" name="Freeform 439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1" name="Freeform 440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2" name="Freeform 441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3" name="Freeform 442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4" name="Freeform 443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5" name="Freeform 444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6" name="Freeform 445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7" name="Freeform 446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8" name="Freeform 447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9" name="Freeform 448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0" name="Freeform 449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1" name="Freeform 450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2" name="Freeform 451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3" name="Freeform 452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4" name="Freeform 453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5" name="Freeform 454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6" name="Freeform 455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7" name="Freeform 456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8" name="Freeform 457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9" name="Freeform 458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0" name="Freeform 459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1" name="Freeform 460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2" name="Freeform 461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3" name="Freeform 462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814" name="Group 463"/>
                <p:cNvGrpSpPr>
                  <a:grpSpLocks/>
                </p:cNvGrpSpPr>
                <p:nvPr/>
              </p:nvGrpSpPr>
              <p:grpSpPr bwMode="auto">
                <a:xfrm>
                  <a:off x="1680" y="1835"/>
                  <a:ext cx="1515" cy="348"/>
                  <a:chOff x="1680" y="1835"/>
                  <a:chExt cx="1515" cy="348"/>
                </a:xfrm>
              </p:grpSpPr>
              <p:sp>
                <p:nvSpPr>
                  <p:cNvPr id="7815" name="Freeform 464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964" y="1836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6" name="Freeform 465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908" y="2006"/>
                    <a:ext cx="56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7" name="Freeform 466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794" y="2008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8" name="Freeform 467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680" y="2007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9" name="Freeform 468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851" y="1836"/>
                    <a:ext cx="57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0" name="Freeform 469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737" y="1837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1" name="Freeform 470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248" y="1835"/>
                    <a:ext cx="44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2" name="Freeform 471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203" y="2005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3" name="Freeform 472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113" y="2006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4" name="Freeform 473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023" y="2006"/>
                    <a:ext cx="45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5" name="Freeform 474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158" y="1835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6" name="Freeform 475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068" y="1836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7" name="Freeform 476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444" y="183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8" name="Freeform 477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413" y="200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9" name="Freeform 478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352" y="2009"/>
                    <a:ext cx="30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0" name="Freeform 479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290" y="2009"/>
                    <a:ext cx="31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1" name="Freeform 480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382" y="183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2" name="Freeform 481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321" y="1839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3" name="Freeform 482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559" y="2007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4" name="Freeform 483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517" y="2009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5" name="Freeform 484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474" y="2008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6" name="Freeform 485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538" y="1837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7" name="Freeform 486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495" y="1838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8" name="Freeform 487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83" y="183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9" name="Freeform 488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67" y="200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0" name="Freeform 489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35" y="200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1" name="Freeform 490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03" y="2009"/>
                    <a:ext cx="16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2" name="Freeform 491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51" y="183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3" name="Freeform 492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19" y="183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4" name="Freeform 493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580" y="1837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5" name="Freeform 494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699" y="201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6" name="Freeform 495" descr="深色竖线"/>
                  <p:cNvSpPr>
                    <a:spLocks/>
                  </p:cNvSpPr>
                  <p:nvPr/>
                </p:nvSpPr>
                <p:spPr bwMode="auto">
                  <a:xfrm>
                    <a:off x="2715" y="184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7" name="Freeform 496" descr="深色竖线"/>
                  <p:cNvSpPr>
                    <a:spLocks/>
                  </p:cNvSpPr>
                  <p:nvPr/>
                </p:nvSpPr>
                <p:spPr bwMode="auto">
                  <a:xfrm>
                    <a:off x="2747" y="183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8" name="Freeform 497" descr="深色竖线"/>
                  <p:cNvSpPr>
                    <a:spLocks/>
                  </p:cNvSpPr>
                  <p:nvPr/>
                </p:nvSpPr>
                <p:spPr bwMode="auto">
                  <a:xfrm>
                    <a:off x="2779" y="1840"/>
                    <a:ext cx="16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9" name="Freeform 498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31" y="201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0" name="Freeform 499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63" y="200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1" name="Freeform 500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3106" y="2013"/>
                    <a:ext cx="44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2" name="Freeform 501" descr="深色竖线"/>
                  <p:cNvSpPr>
                    <a:spLocks/>
                  </p:cNvSpPr>
                  <p:nvPr/>
                </p:nvSpPr>
                <p:spPr bwMode="auto">
                  <a:xfrm>
                    <a:off x="3150" y="1843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3" name="Freeform 502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923" y="201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4" name="Freeform 503" descr="深色竖线"/>
                  <p:cNvSpPr>
                    <a:spLocks/>
                  </p:cNvSpPr>
                  <p:nvPr/>
                </p:nvSpPr>
                <p:spPr bwMode="auto">
                  <a:xfrm>
                    <a:off x="2954" y="184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5" name="Freeform 504" descr="深色竖线"/>
                  <p:cNvSpPr>
                    <a:spLocks/>
                  </p:cNvSpPr>
                  <p:nvPr/>
                </p:nvSpPr>
                <p:spPr bwMode="auto">
                  <a:xfrm>
                    <a:off x="3016" y="1839"/>
                    <a:ext cx="30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6" name="Freeform 505" descr="深色竖线"/>
                  <p:cNvSpPr>
                    <a:spLocks/>
                  </p:cNvSpPr>
                  <p:nvPr/>
                </p:nvSpPr>
                <p:spPr bwMode="auto">
                  <a:xfrm>
                    <a:off x="3077" y="1840"/>
                    <a:ext cx="31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7" name="Freeform 506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985" y="201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8" name="Freeform 507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3046" y="2009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9" name="Freeform 508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96" y="2011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0" name="Freeform 509" descr="深色竖线"/>
                  <p:cNvSpPr>
                    <a:spLocks/>
                  </p:cNvSpPr>
                  <p:nvPr/>
                </p:nvSpPr>
                <p:spPr bwMode="auto">
                  <a:xfrm>
                    <a:off x="2818" y="1840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1" name="Freeform 510" descr="深色竖线"/>
                  <p:cNvSpPr>
                    <a:spLocks/>
                  </p:cNvSpPr>
                  <p:nvPr/>
                </p:nvSpPr>
                <p:spPr bwMode="auto">
                  <a:xfrm>
                    <a:off x="2860" y="1839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2" name="Freeform 511" descr="深色竖线"/>
                  <p:cNvSpPr>
                    <a:spLocks/>
                  </p:cNvSpPr>
                  <p:nvPr/>
                </p:nvSpPr>
                <p:spPr bwMode="auto">
                  <a:xfrm>
                    <a:off x="2903" y="1840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3" name="Freeform 512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839" y="2010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4" name="Freeform 513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881" y="2010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741" name="Group 514"/>
              <p:cNvGrpSpPr>
                <a:grpSpLocks/>
              </p:cNvGrpSpPr>
              <p:nvPr/>
            </p:nvGrpSpPr>
            <p:grpSpPr bwMode="auto">
              <a:xfrm>
                <a:off x="3187" y="2766"/>
                <a:ext cx="1582" cy="343"/>
                <a:chOff x="3147" y="2322"/>
                <a:chExt cx="1582" cy="343"/>
              </a:xfrm>
            </p:grpSpPr>
            <p:sp>
              <p:nvSpPr>
                <p:cNvPr id="7742" name="Freeform 515" descr="深色竖线"/>
                <p:cNvSpPr>
                  <a:spLocks/>
                </p:cNvSpPr>
                <p:nvPr/>
              </p:nvSpPr>
              <p:spPr bwMode="auto">
                <a:xfrm flipV="1">
                  <a:off x="450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3" name="Freeform 516" descr="深色竖线"/>
                <p:cNvSpPr>
                  <a:spLocks/>
                </p:cNvSpPr>
                <p:nvPr/>
              </p:nvSpPr>
              <p:spPr bwMode="auto">
                <a:xfrm>
                  <a:off x="454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4" name="Freeform 517" descr="深色竖线"/>
                <p:cNvSpPr>
                  <a:spLocks/>
                </p:cNvSpPr>
                <p:nvPr/>
              </p:nvSpPr>
              <p:spPr bwMode="auto">
                <a:xfrm>
                  <a:off x="461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5" name="Freeform 518" descr="深色竖线"/>
                <p:cNvSpPr>
                  <a:spLocks/>
                </p:cNvSpPr>
                <p:nvPr/>
              </p:nvSpPr>
              <p:spPr bwMode="auto">
                <a:xfrm>
                  <a:off x="469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6" name="Freeform 519" descr="深色竖线"/>
                <p:cNvSpPr>
                  <a:spLocks/>
                </p:cNvSpPr>
                <p:nvPr/>
              </p:nvSpPr>
              <p:spPr bwMode="auto">
                <a:xfrm flipV="1">
                  <a:off x="457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7" name="Freeform 520" descr="深色竖线"/>
                <p:cNvSpPr>
                  <a:spLocks/>
                </p:cNvSpPr>
                <p:nvPr/>
              </p:nvSpPr>
              <p:spPr bwMode="auto">
                <a:xfrm flipV="1">
                  <a:off x="465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8" name="Freeform 521" descr="深色竖线"/>
                <p:cNvSpPr>
                  <a:spLocks/>
                </p:cNvSpPr>
                <p:nvPr/>
              </p:nvSpPr>
              <p:spPr bwMode="auto">
                <a:xfrm flipV="1">
                  <a:off x="4277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9" name="Freeform 522" descr="深色竖线"/>
                <p:cNvSpPr>
                  <a:spLocks/>
                </p:cNvSpPr>
                <p:nvPr/>
              </p:nvSpPr>
              <p:spPr bwMode="auto">
                <a:xfrm>
                  <a:off x="4314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0" name="Freeform 523" descr="深色竖线"/>
                <p:cNvSpPr>
                  <a:spLocks/>
                </p:cNvSpPr>
                <p:nvPr/>
              </p:nvSpPr>
              <p:spPr bwMode="auto">
                <a:xfrm>
                  <a:off x="4389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1" name="Freeform 524" descr="深色竖线"/>
                <p:cNvSpPr>
                  <a:spLocks/>
                </p:cNvSpPr>
                <p:nvPr/>
              </p:nvSpPr>
              <p:spPr bwMode="auto">
                <a:xfrm>
                  <a:off x="4464" y="2325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2" name="Freeform 525" descr="深色竖线"/>
                <p:cNvSpPr>
                  <a:spLocks/>
                </p:cNvSpPr>
                <p:nvPr/>
              </p:nvSpPr>
              <p:spPr bwMode="auto">
                <a:xfrm flipV="1">
                  <a:off x="4352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3" name="Freeform 526" descr="深色竖线"/>
                <p:cNvSpPr>
                  <a:spLocks/>
                </p:cNvSpPr>
                <p:nvPr/>
              </p:nvSpPr>
              <p:spPr bwMode="auto">
                <a:xfrm flipV="1">
                  <a:off x="4427" y="2493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4" name="Freeform 527" descr="深色竖线"/>
                <p:cNvSpPr>
                  <a:spLocks/>
                </p:cNvSpPr>
                <p:nvPr/>
              </p:nvSpPr>
              <p:spPr bwMode="auto">
                <a:xfrm flipV="1">
                  <a:off x="4051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5" name="Freeform 528" descr="深色竖线"/>
                <p:cNvSpPr>
                  <a:spLocks/>
                </p:cNvSpPr>
                <p:nvPr/>
              </p:nvSpPr>
              <p:spPr bwMode="auto">
                <a:xfrm>
                  <a:off x="4088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6" name="Freeform 529" descr="深色竖线"/>
                <p:cNvSpPr>
                  <a:spLocks/>
                </p:cNvSpPr>
                <p:nvPr/>
              </p:nvSpPr>
              <p:spPr bwMode="auto">
                <a:xfrm>
                  <a:off x="4163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7" name="Freeform 530" descr="深色竖线"/>
                <p:cNvSpPr>
                  <a:spLocks/>
                </p:cNvSpPr>
                <p:nvPr/>
              </p:nvSpPr>
              <p:spPr bwMode="auto">
                <a:xfrm>
                  <a:off x="4238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8" name="Freeform 531" descr="深色竖线"/>
                <p:cNvSpPr>
                  <a:spLocks/>
                </p:cNvSpPr>
                <p:nvPr/>
              </p:nvSpPr>
              <p:spPr bwMode="auto">
                <a:xfrm flipV="1">
                  <a:off x="4126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9" name="Freeform 532" descr="深色竖线"/>
                <p:cNvSpPr>
                  <a:spLocks/>
                </p:cNvSpPr>
                <p:nvPr/>
              </p:nvSpPr>
              <p:spPr bwMode="auto">
                <a:xfrm flipV="1">
                  <a:off x="4201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0" name="Freeform 533" descr="深色竖线"/>
                <p:cNvSpPr>
                  <a:spLocks/>
                </p:cNvSpPr>
                <p:nvPr/>
              </p:nvSpPr>
              <p:spPr bwMode="auto">
                <a:xfrm flipV="1">
                  <a:off x="3825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1" name="Freeform 534" descr="深色竖线"/>
                <p:cNvSpPr>
                  <a:spLocks/>
                </p:cNvSpPr>
                <p:nvPr/>
              </p:nvSpPr>
              <p:spPr bwMode="auto">
                <a:xfrm>
                  <a:off x="3862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2" name="Freeform 535" descr="深色竖线"/>
                <p:cNvSpPr>
                  <a:spLocks/>
                </p:cNvSpPr>
                <p:nvPr/>
              </p:nvSpPr>
              <p:spPr bwMode="auto">
                <a:xfrm>
                  <a:off x="3937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3" name="Freeform 536" descr="深色竖线"/>
                <p:cNvSpPr>
                  <a:spLocks/>
                </p:cNvSpPr>
                <p:nvPr/>
              </p:nvSpPr>
              <p:spPr bwMode="auto">
                <a:xfrm>
                  <a:off x="4012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4" name="Freeform 537" descr="深色竖线"/>
                <p:cNvSpPr>
                  <a:spLocks/>
                </p:cNvSpPr>
                <p:nvPr/>
              </p:nvSpPr>
              <p:spPr bwMode="auto">
                <a:xfrm flipV="1">
                  <a:off x="390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5" name="Freeform 538" descr="深色竖线"/>
                <p:cNvSpPr>
                  <a:spLocks/>
                </p:cNvSpPr>
                <p:nvPr/>
              </p:nvSpPr>
              <p:spPr bwMode="auto">
                <a:xfrm flipV="1">
                  <a:off x="3975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6" name="Freeform 539" descr="深色竖线"/>
                <p:cNvSpPr>
                  <a:spLocks/>
                </p:cNvSpPr>
                <p:nvPr/>
              </p:nvSpPr>
              <p:spPr bwMode="auto">
                <a:xfrm flipV="1">
                  <a:off x="359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7" name="Freeform 540" descr="深色竖线"/>
                <p:cNvSpPr>
                  <a:spLocks/>
                </p:cNvSpPr>
                <p:nvPr/>
              </p:nvSpPr>
              <p:spPr bwMode="auto">
                <a:xfrm>
                  <a:off x="3635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8" name="Freeform 541" descr="深色竖线"/>
                <p:cNvSpPr>
                  <a:spLocks/>
                </p:cNvSpPr>
                <p:nvPr/>
              </p:nvSpPr>
              <p:spPr bwMode="auto">
                <a:xfrm>
                  <a:off x="3711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9" name="Freeform 542" descr="深色竖线"/>
                <p:cNvSpPr>
                  <a:spLocks/>
                </p:cNvSpPr>
                <p:nvPr/>
              </p:nvSpPr>
              <p:spPr bwMode="auto">
                <a:xfrm>
                  <a:off x="3786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0" name="Freeform 543" descr="深色竖线"/>
                <p:cNvSpPr>
                  <a:spLocks/>
                </p:cNvSpPr>
                <p:nvPr/>
              </p:nvSpPr>
              <p:spPr bwMode="auto">
                <a:xfrm flipV="1">
                  <a:off x="3673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1" name="Freeform 544" descr="深色竖线"/>
                <p:cNvSpPr>
                  <a:spLocks/>
                </p:cNvSpPr>
                <p:nvPr/>
              </p:nvSpPr>
              <p:spPr bwMode="auto">
                <a:xfrm flipV="1">
                  <a:off x="3748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2" name="Freeform 545" descr="深色竖线"/>
                <p:cNvSpPr>
                  <a:spLocks/>
                </p:cNvSpPr>
                <p:nvPr/>
              </p:nvSpPr>
              <p:spPr bwMode="auto">
                <a:xfrm flipV="1">
                  <a:off x="337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3" name="Freeform 546" descr="深色竖线"/>
                <p:cNvSpPr>
                  <a:spLocks/>
                </p:cNvSpPr>
                <p:nvPr/>
              </p:nvSpPr>
              <p:spPr bwMode="auto">
                <a:xfrm>
                  <a:off x="3409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4" name="Freeform 547" descr="深色竖线"/>
                <p:cNvSpPr>
                  <a:spLocks/>
                </p:cNvSpPr>
                <p:nvPr/>
              </p:nvSpPr>
              <p:spPr bwMode="auto">
                <a:xfrm>
                  <a:off x="3484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5" name="Freeform 548" descr="深色竖线"/>
                <p:cNvSpPr>
                  <a:spLocks/>
                </p:cNvSpPr>
                <p:nvPr/>
              </p:nvSpPr>
              <p:spPr bwMode="auto">
                <a:xfrm>
                  <a:off x="3559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6" name="Freeform 549" descr="深色竖线"/>
                <p:cNvSpPr>
                  <a:spLocks/>
                </p:cNvSpPr>
                <p:nvPr/>
              </p:nvSpPr>
              <p:spPr bwMode="auto">
                <a:xfrm flipV="1">
                  <a:off x="34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7" name="Freeform 550" descr="深色竖线"/>
                <p:cNvSpPr>
                  <a:spLocks/>
                </p:cNvSpPr>
                <p:nvPr/>
              </p:nvSpPr>
              <p:spPr bwMode="auto">
                <a:xfrm flipV="1">
                  <a:off x="3522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8" name="Freeform 551" descr="深色竖线"/>
                <p:cNvSpPr>
                  <a:spLocks/>
                </p:cNvSpPr>
                <p:nvPr/>
              </p:nvSpPr>
              <p:spPr bwMode="auto">
                <a:xfrm flipV="1">
                  <a:off x="31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9" name="Freeform 552" descr="深色竖线"/>
                <p:cNvSpPr>
                  <a:spLocks/>
                </p:cNvSpPr>
                <p:nvPr/>
              </p:nvSpPr>
              <p:spPr bwMode="auto">
                <a:xfrm>
                  <a:off x="3184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0" name="Freeform 553" descr="深色竖线"/>
                <p:cNvSpPr>
                  <a:spLocks/>
                </p:cNvSpPr>
                <p:nvPr/>
              </p:nvSpPr>
              <p:spPr bwMode="auto">
                <a:xfrm>
                  <a:off x="3259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1" name="Freeform 554" descr="深色竖线"/>
                <p:cNvSpPr>
                  <a:spLocks/>
                </p:cNvSpPr>
                <p:nvPr/>
              </p:nvSpPr>
              <p:spPr bwMode="auto">
                <a:xfrm>
                  <a:off x="3334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2" name="Freeform 555" descr="深色竖线"/>
                <p:cNvSpPr>
                  <a:spLocks/>
                </p:cNvSpPr>
                <p:nvPr/>
              </p:nvSpPr>
              <p:spPr bwMode="auto">
                <a:xfrm flipV="1">
                  <a:off x="322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3" name="Freeform 556" descr="深色竖线"/>
                <p:cNvSpPr>
                  <a:spLocks/>
                </p:cNvSpPr>
                <p:nvPr/>
              </p:nvSpPr>
              <p:spPr bwMode="auto">
                <a:xfrm flipV="1">
                  <a:off x="3297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029" name="Group 557"/>
          <p:cNvGrpSpPr>
            <a:grpSpLocks/>
          </p:cNvGrpSpPr>
          <p:nvPr/>
        </p:nvGrpSpPr>
        <p:grpSpPr bwMode="auto">
          <a:xfrm>
            <a:off x="1933575" y="4487863"/>
            <a:ext cx="6513513" cy="555625"/>
            <a:chOff x="639" y="2736"/>
            <a:chExt cx="4103" cy="350"/>
          </a:xfrm>
        </p:grpSpPr>
        <p:sp>
          <p:nvSpPr>
            <p:cNvPr id="7610" name="Rectangle 558"/>
            <p:cNvSpPr>
              <a:spLocks noChangeArrowheads="1"/>
            </p:cNvSpPr>
            <p:nvPr/>
          </p:nvSpPr>
          <p:spPr bwMode="auto">
            <a:xfrm>
              <a:off x="639" y="2738"/>
              <a:ext cx="4103" cy="3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611" name="Group 559"/>
            <p:cNvGrpSpPr>
              <a:grpSpLocks/>
            </p:cNvGrpSpPr>
            <p:nvPr/>
          </p:nvGrpSpPr>
          <p:grpSpPr bwMode="auto">
            <a:xfrm>
              <a:off x="639" y="2736"/>
              <a:ext cx="4103" cy="350"/>
              <a:chOff x="639" y="2736"/>
              <a:chExt cx="4103" cy="350"/>
            </a:xfrm>
          </p:grpSpPr>
          <p:grpSp>
            <p:nvGrpSpPr>
              <p:cNvPr id="7612" name="Group 560"/>
              <p:cNvGrpSpPr>
                <a:grpSpLocks/>
              </p:cNvGrpSpPr>
              <p:nvPr/>
            </p:nvGrpSpPr>
            <p:grpSpPr bwMode="auto">
              <a:xfrm>
                <a:off x="1658" y="2736"/>
                <a:ext cx="2445" cy="346"/>
                <a:chOff x="663" y="1835"/>
                <a:chExt cx="2445" cy="346"/>
              </a:xfrm>
            </p:grpSpPr>
            <p:sp>
              <p:nvSpPr>
                <p:cNvPr id="7660" name="Freeform 561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1" name="Freeform 562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2" name="Freeform 563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3" name="Freeform 564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4" name="Freeform 565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5" name="Freeform 566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6" name="Freeform 567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7" name="Freeform 568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8" name="Freeform 569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9" name="Freeform 570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0" name="Freeform 571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1" name="Freeform 572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2" name="Freeform 573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3" name="Freeform 574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4" name="Freeform 575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5" name="Freeform 576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6" name="Freeform 577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7" name="Freeform 578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8" name="Freeform 579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9" name="Freeform 580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0" name="Freeform 581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1" name="Freeform 582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2" name="Freeform 583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3" name="Freeform 584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4" name="Freeform 585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5" name="Freeform 586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6" name="Freeform 587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7" name="Freeform 588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8" name="Freeform 589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9" name="Freeform 590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0" name="Freeform 591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1" name="Freeform 592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2" name="Freeform 593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3" name="Freeform 594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4" name="Freeform 595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5" name="Freeform 596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6" name="Freeform 597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7" name="Freeform 598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8" name="Freeform 599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9" name="Freeform 600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0" name="Freeform 601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1" name="Freeform 602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2" name="Freeform 603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3" name="Freeform 604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4" name="Freeform 605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5" name="Freeform 606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6" name="Freeform 607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7" name="Freeform 608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8" name="Freeform 609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9" name="Freeform 610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0" name="Freeform 611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1" name="Freeform 612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2" name="Freeform 613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3" name="Freeform 614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4" name="Freeform 615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5" name="Freeform 616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6" name="Freeform 617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7" name="Freeform 618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8" name="Freeform 619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9" name="Freeform 620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0" name="Freeform 621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1" name="Freeform 622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2" name="Freeform 623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3" name="Freeform 624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4" name="Freeform 625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5" name="Freeform 626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6" name="Freeform 627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7" name="Freeform 628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8" name="Freeform 629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9" name="Freeform 630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0" name="Freeform 631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1" name="Freeform 632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2" name="Freeform 633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3" name="Freeform 634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4" name="Freeform 635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5" name="Freeform 636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6" name="Freeform 637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7" name="Freeform 638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13" name="Freeform 639" descr="深色竖线"/>
              <p:cNvSpPr>
                <a:spLocks/>
              </p:cNvSpPr>
              <p:nvPr/>
            </p:nvSpPr>
            <p:spPr bwMode="auto">
              <a:xfrm flipH="1">
                <a:off x="1642" y="274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4" name="Freeform 640" descr="深色竖线"/>
              <p:cNvSpPr>
                <a:spLocks/>
              </p:cNvSpPr>
              <p:nvPr/>
            </p:nvSpPr>
            <p:spPr bwMode="auto">
              <a:xfrm flipH="1" flipV="1">
                <a:off x="1626" y="291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5" name="Freeform 641" descr="深色竖线"/>
              <p:cNvSpPr>
                <a:spLocks/>
              </p:cNvSpPr>
              <p:nvPr/>
            </p:nvSpPr>
            <p:spPr bwMode="auto">
              <a:xfrm flipH="1" flipV="1">
                <a:off x="1594" y="2916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6" name="Freeform 642" descr="深色竖线"/>
              <p:cNvSpPr>
                <a:spLocks/>
              </p:cNvSpPr>
              <p:nvPr/>
            </p:nvSpPr>
            <p:spPr bwMode="auto">
              <a:xfrm flipH="1" flipV="1">
                <a:off x="1562" y="2916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7" name="Freeform 643" descr="深色竖线"/>
              <p:cNvSpPr>
                <a:spLocks/>
              </p:cNvSpPr>
              <p:nvPr/>
            </p:nvSpPr>
            <p:spPr bwMode="auto">
              <a:xfrm flipH="1">
                <a:off x="1610" y="274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8" name="Freeform 644" descr="深色竖线"/>
              <p:cNvSpPr>
                <a:spLocks/>
              </p:cNvSpPr>
              <p:nvPr/>
            </p:nvSpPr>
            <p:spPr bwMode="auto">
              <a:xfrm flipH="1">
                <a:off x="1578" y="2746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9" name="Freeform 645" descr="深色竖线"/>
              <p:cNvSpPr>
                <a:spLocks/>
              </p:cNvSpPr>
              <p:nvPr/>
            </p:nvSpPr>
            <p:spPr bwMode="auto">
              <a:xfrm flipH="1">
                <a:off x="923" y="274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0" name="Freeform 646" descr="深色竖线"/>
              <p:cNvSpPr>
                <a:spLocks/>
              </p:cNvSpPr>
              <p:nvPr/>
            </p:nvSpPr>
            <p:spPr bwMode="auto">
              <a:xfrm flipH="1" flipV="1">
                <a:off x="867" y="2913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1" name="Freeform 647" descr="深色竖线"/>
              <p:cNvSpPr>
                <a:spLocks/>
              </p:cNvSpPr>
              <p:nvPr/>
            </p:nvSpPr>
            <p:spPr bwMode="auto">
              <a:xfrm flipH="1" flipV="1">
                <a:off x="753" y="29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2" name="Freeform 648" descr="深色竖线"/>
              <p:cNvSpPr>
                <a:spLocks/>
              </p:cNvSpPr>
              <p:nvPr/>
            </p:nvSpPr>
            <p:spPr bwMode="auto">
              <a:xfrm flipH="1" flipV="1">
                <a:off x="639" y="291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3" name="Freeform 649" descr="深色竖线"/>
              <p:cNvSpPr>
                <a:spLocks/>
              </p:cNvSpPr>
              <p:nvPr/>
            </p:nvSpPr>
            <p:spPr bwMode="auto">
              <a:xfrm flipH="1">
                <a:off x="810" y="2743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4" name="Freeform 650" descr="深色竖线"/>
              <p:cNvSpPr>
                <a:spLocks/>
              </p:cNvSpPr>
              <p:nvPr/>
            </p:nvSpPr>
            <p:spPr bwMode="auto">
              <a:xfrm flipH="1">
                <a:off x="696" y="274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5" name="Freeform 651" descr="深色竖线"/>
              <p:cNvSpPr>
                <a:spLocks/>
              </p:cNvSpPr>
              <p:nvPr/>
            </p:nvSpPr>
            <p:spPr bwMode="auto">
              <a:xfrm flipH="1">
                <a:off x="1207" y="2742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6" name="Freeform 652" descr="深色竖线"/>
              <p:cNvSpPr>
                <a:spLocks/>
              </p:cNvSpPr>
              <p:nvPr/>
            </p:nvSpPr>
            <p:spPr bwMode="auto">
              <a:xfrm flipH="1" flipV="1">
                <a:off x="1162" y="291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7" name="Freeform 653" descr="深色竖线"/>
              <p:cNvSpPr>
                <a:spLocks/>
              </p:cNvSpPr>
              <p:nvPr/>
            </p:nvSpPr>
            <p:spPr bwMode="auto">
              <a:xfrm flipH="1" flipV="1">
                <a:off x="1072" y="291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8" name="Freeform 654" descr="深色竖线"/>
              <p:cNvSpPr>
                <a:spLocks/>
              </p:cNvSpPr>
              <p:nvPr/>
            </p:nvSpPr>
            <p:spPr bwMode="auto">
              <a:xfrm flipH="1" flipV="1">
                <a:off x="982" y="2913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9" name="Freeform 655" descr="深色竖线"/>
              <p:cNvSpPr>
                <a:spLocks/>
              </p:cNvSpPr>
              <p:nvPr/>
            </p:nvSpPr>
            <p:spPr bwMode="auto">
              <a:xfrm flipH="1">
                <a:off x="1117" y="274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0" name="Freeform 656" descr="深色竖线"/>
              <p:cNvSpPr>
                <a:spLocks/>
              </p:cNvSpPr>
              <p:nvPr/>
            </p:nvSpPr>
            <p:spPr bwMode="auto">
              <a:xfrm flipH="1">
                <a:off x="1027" y="274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1" name="Freeform 657" descr="深色竖线"/>
              <p:cNvSpPr>
                <a:spLocks/>
              </p:cNvSpPr>
              <p:nvPr/>
            </p:nvSpPr>
            <p:spPr bwMode="auto">
              <a:xfrm flipH="1">
                <a:off x="1403" y="274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2" name="Freeform 658" descr="深色竖线"/>
              <p:cNvSpPr>
                <a:spLocks/>
              </p:cNvSpPr>
              <p:nvPr/>
            </p:nvSpPr>
            <p:spPr bwMode="auto">
              <a:xfrm flipH="1" flipV="1">
                <a:off x="1372" y="291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3" name="Freeform 659" descr="深色竖线"/>
              <p:cNvSpPr>
                <a:spLocks/>
              </p:cNvSpPr>
              <p:nvPr/>
            </p:nvSpPr>
            <p:spPr bwMode="auto">
              <a:xfrm flipH="1" flipV="1">
                <a:off x="1311" y="2916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4" name="Freeform 660" descr="深色竖线"/>
              <p:cNvSpPr>
                <a:spLocks/>
              </p:cNvSpPr>
              <p:nvPr/>
            </p:nvSpPr>
            <p:spPr bwMode="auto">
              <a:xfrm flipH="1" flipV="1">
                <a:off x="1249" y="2916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5" name="Freeform 661" descr="深色竖线"/>
              <p:cNvSpPr>
                <a:spLocks/>
              </p:cNvSpPr>
              <p:nvPr/>
            </p:nvSpPr>
            <p:spPr bwMode="auto">
              <a:xfrm flipH="1">
                <a:off x="1341" y="274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6" name="Freeform 662" descr="深色竖线"/>
              <p:cNvSpPr>
                <a:spLocks/>
              </p:cNvSpPr>
              <p:nvPr/>
            </p:nvSpPr>
            <p:spPr bwMode="auto">
              <a:xfrm flipH="1">
                <a:off x="1280" y="2746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7" name="Freeform 663" descr="深色竖线"/>
              <p:cNvSpPr>
                <a:spLocks/>
              </p:cNvSpPr>
              <p:nvPr/>
            </p:nvSpPr>
            <p:spPr bwMode="auto">
              <a:xfrm flipH="1">
                <a:off x="1539" y="2744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8" name="Freeform 664" descr="深色竖线"/>
              <p:cNvSpPr>
                <a:spLocks/>
              </p:cNvSpPr>
              <p:nvPr/>
            </p:nvSpPr>
            <p:spPr bwMode="auto">
              <a:xfrm flipH="1" flipV="1">
                <a:off x="1518" y="291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9" name="Freeform 665" descr="深色竖线"/>
              <p:cNvSpPr>
                <a:spLocks/>
              </p:cNvSpPr>
              <p:nvPr/>
            </p:nvSpPr>
            <p:spPr bwMode="auto">
              <a:xfrm flipH="1" flipV="1">
                <a:off x="1476" y="2916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0" name="Freeform 666" descr="深色竖线"/>
              <p:cNvSpPr>
                <a:spLocks/>
              </p:cNvSpPr>
              <p:nvPr/>
            </p:nvSpPr>
            <p:spPr bwMode="auto">
              <a:xfrm flipH="1" flipV="1">
                <a:off x="1433" y="2915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1" name="Freeform 667" descr="深色竖线"/>
              <p:cNvSpPr>
                <a:spLocks/>
              </p:cNvSpPr>
              <p:nvPr/>
            </p:nvSpPr>
            <p:spPr bwMode="auto">
              <a:xfrm flipH="1">
                <a:off x="1497" y="274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2" name="Freeform 668" descr="深色竖线"/>
              <p:cNvSpPr>
                <a:spLocks/>
              </p:cNvSpPr>
              <p:nvPr/>
            </p:nvSpPr>
            <p:spPr bwMode="auto">
              <a:xfrm flipH="1">
                <a:off x="1454" y="274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3" name="Freeform 669" descr="深色竖线"/>
              <p:cNvSpPr>
                <a:spLocks/>
              </p:cNvSpPr>
              <p:nvPr/>
            </p:nvSpPr>
            <p:spPr bwMode="auto">
              <a:xfrm flipV="1">
                <a:off x="4555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4" name="Freeform 670" descr="深色竖线"/>
              <p:cNvSpPr>
                <a:spLocks/>
              </p:cNvSpPr>
              <p:nvPr/>
            </p:nvSpPr>
            <p:spPr bwMode="auto">
              <a:xfrm>
                <a:off x="4592" y="274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5" name="Freeform 671" descr="深色竖线"/>
              <p:cNvSpPr>
                <a:spLocks/>
              </p:cNvSpPr>
              <p:nvPr/>
            </p:nvSpPr>
            <p:spPr bwMode="auto">
              <a:xfrm>
                <a:off x="4667" y="273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6" name="Freeform 672" descr="深色竖线"/>
              <p:cNvSpPr>
                <a:spLocks/>
              </p:cNvSpPr>
              <p:nvPr/>
            </p:nvSpPr>
            <p:spPr bwMode="auto">
              <a:xfrm flipV="1">
                <a:off x="4630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7" name="Freeform 673" descr="深色竖线"/>
              <p:cNvSpPr>
                <a:spLocks/>
              </p:cNvSpPr>
              <p:nvPr/>
            </p:nvSpPr>
            <p:spPr bwMode="auto">
              <a:xfrm flipV="1">
                <a:off x="4705" y="290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8" name="Freeform 674" descr="深色竖线"/>
              <p:cNvSpPr>
                <a:spLocks/>
              </p:cNvSpPr>
              <p:nvPr/>
            </p:nvSpPr>
            <p:spPr bwMode="auto">
              <a:xfrm flipV="1">
                <a:off x="4328" y="291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9" name="Freeform 675" descr="深色竖线"/>
              <p:cNvSpPr>
                <a:spLocks/>
              </p:cNvSpPr>
              <p:nvPr/>
            </p:nvSpPr>
            <p:spPr bwMode="auto">
              <a:xfrm>
                <a:off x="4365" y="274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0" name="Freeform 676" descr="深色竖线"/>
              <p:cNvSpPr>
                <a:spLocks/>
              </p:cNvSpPr>
              <p:nvPr/>
            </p:nvSpPr>
            <p:spPr bwMode="auto">
              <a:xfrm>
                <a:off x="4440" y="274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1" name="Freeform 677" descr="深色竖线"/>
              <p:cNvSpPr>
                <a:spLocks/>
              </p:cNvSpPr>
              <p:nvPr/>
            </p:nvSpPr>
            <p:spPr bwMode="auto">
              <a:xfrm>
                <a:off x="4515" y="2741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2" name="Freeform 678" descr="深色竖线"/>
              <p:cNvSpPr>
                <a:spLocks/>
              </p:cNvSpPr>
              <p:nvPr/>
            </p:nvSpPr>
            <p:spPr bwMode="auto">
              <a:xfrm flipV="1">
                <a:off x="4403" y="291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3" name="Freeform 679" descr="深色竖线"/>
              <p:cNvSpPr>
                <a:spLocks/>
              </p:cNvSpPr>
              <p:nvPr/>
            </p:nvSpPr>
            <p:spPr bwMode="auto">
              <a:xfrm flipV="1">
                <a:off x="4478" y="290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4" name="Freeform 680" descr="深色竖线"/>
              <p:cNvSpPr>
                <a:spLocks/>
              </p:cNvSpPr>
              <p:nvPr/>
            </p:nvSpPr>
            <p:spPr bwMode="auto">
              <a:xfrm flipV="1">
                <a:off x="4102" y="2911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5" name="Freeform 681" descr="深色竖线"/>
              <p:cNvSpPr>
                <a:spLocks/>
              </p:cNvSpPr>
              <p:nvPr/>
            </p:nvSpPr>
            <p:spPr bwMode="auto">
              <a:xfrm>
                <a:off x="4139" y="2741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6" name="Freeform 682" descr="深色竖线"/>
              <p:cNvSpPr>
                <a:spLocks/>
              </p:cNvSpPr>
              <p:nvPr/>
            </p:nvSpPr>
            <p:spPr bwMode="auto">
              <a:xfrm>
                <a:off x="4214" y="274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7" name="Freeform 683" descr="深色竖线"/>
              <p:cNvSpPr>
                <a:spLocks/>
              </p:cNvSpPr>
              <p:nvPr/>
            </p:nvSpPr>
            <p:spPr bwMode="auto">
              <a:xfrm>
                <a:off x="4289" y="274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8" name="Freeform 684" descr="深色竖线"/>
              <p:cNvSpPr>
                <a:spLocks/>
              </p:cNvSpPr>
              <p:nvPr/>
            </p:nvSpPr>
            <p:spPr bwMode="auto">
              <a:xfrm flipV="1">
                <a:off x="4177" y="2911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9" name="Freeform 685" descr="深色竖线"/>
              <p:cNvSpPr>
                <a:spLocks/>
              </p:cNvSpPr>
              <p:nvPr/>
            </p:nvSpPr>
            <p:spPr bwMode="auto">
              <a:xfrm flipV="1">
                <a:off x="4252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6158" name="Group 686"/>
          <p:cNvGrpSpPr>
            <a:grpSpLocks/>
          </p:cNvGrpSpPr>
          <p:nvPr/>
        </p:nvGrpSpPr>
        <p:grpSpPr bwMode="auto">
          <a:xfrm>
            <a:off x="1954213" y="4484688"/>
            <a:ext cx="6472237" cy="555625"/>
            <a:chOff x="667" y="3553"/>
            <a:chExt cx="4077" cy="350"/>
          </a:xfrm>
        </p:grpSpPr>
        <p:sp>
          <p:nvSpPr>
            <p:cNvPr id="7486" name="Rectangle 687"/>
            <p:cNvSpPr>
              <a:spLocks noChangeArrowheads="1"/>
            </p:cNvSpPr>
            <p:nvPr/>
          </p:nvSpPr>
          <p:spPr bwMode="auto">
            <a:xfrm>
              <a:off x="667" y="3555"/>
              <a:ext cx="4077" cy="3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487" name="Group 688"/>
            <p:cNvGrpSpPr>
              <a:grpSpLocks/>
            </p:cNvGrpSpPr>
            <p:nvPr/>
          </p:nvGrpSpPr>
          <p:grpSpPr bwMode="auto">
            <a:xfrm>
              <a:off x="668" y="3553"/>
              <a:ext cx="4076" cy="348"/>
              <a:chOff x="663" y="1835"/>
              <a:chExt cx="4076" cy="348"/>
            </a:xfrm>
          </p:grpSpPr>
          <p:sp>
            <p:nvSpPr>
              <p:cNvPr id="7488" name="Freeform 689" descr="深色竖线"/>
              <p:cNvSpPr>
                <a:spLocks/>
              </p:cNvSpPr>
              <p:nvPr/>
            </p:nvSpPr>
            <p:spPr bwMode="auto">
              <a:xfrm flipV="1">
                <a:off x="3106" y="2013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9" name="Freeform 690" descr="深色竖线"/>
              <p:cNvSpPr>
                <a:spLocks/>
              </p:cNvSpPr>
              <p:nvPr/>
            </p:nvSpPr>
            <p:spPr bwMode="auto">
              <a:xfrm>
                <a:off x="3150" y="184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90" name="Group 691"/>
              <p:cNvGrpSpPr>
                <a:grpSpLocks/>
              </p:cNvGrpSpPr>
              <p:nvPr/>
            </p:nvGrpSpPr>
            <p:grpSpPr bwMode="auto">
              <a:xfrm>
                <a:off x="663" y="1835"/>
                <a:ext cx="2445" cy="346"/>
                <a:chOff x="663" y="1835"/>
                <a:chExt cx="2445" cy="346"/>
              </a:xfrm>
            </p:grpSpPr>
            <p:sp>
              <p:nvSpPr>
                <p:cNvPr id="7532" name="Freeform 692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3" name="Freeform 693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4" name="Freeform 694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5" name="Freeform 695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6" name="Freeform 696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7" name="Freeform 697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8" name="Freeform 698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9" name="Freeform 699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0" name="Freeform 700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1" name="Freeform 701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2" name="Freeform 702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3" name="Freeform 703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4" name="Freeform 704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5" name="Freeform 705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6" name="Freeform 706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7" name="Freeform 707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8" name="Freeform 708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9" name="Freeform 709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0" name="Freeform 710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1" name="Freeform 711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2" name="Freeform 712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3" name="Freeform 713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4" name="Freeform 714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5" name="Freeform 715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6" name="Freeform 716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7" name="Freeform 717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8" name="Freeform 718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9" name="Freeform 719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0" name="Freeform 720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1" name="Freeform 721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2" name="Freeform 722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3" name="Freeform 723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4" name="Freeform 724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5" name="Freeform 725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6" name="Freeform 726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7" name="Freeform 727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8" name="Freeform 728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9" name="Freeform 729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0" name="Freeform 730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1" name="Freeform 731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2" name="Freeform 732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3" name="Freeform 733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4" name="Freeform 734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5" name="Freeform 735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6" name="Freeform 736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7" name="Freeform 737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8" name="Freeform 738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9" name="Freeform 739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0" name="Freeform 740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1" name="Freeform 741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2" name="Freeform 742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3" name="Freeform 743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" name="Freeform 744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5" name="Freeform 745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6" name="Freeform 746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7" name="Freeform 747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8" name="Freeform 748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9" name="Freeform 749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0" name="Freeform 750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1" name="Freeform 751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2" name="Freeform 752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3" name="Freeform 753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4" name="Freeform 754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5" name="Freeform 755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6" name="Freeform 756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7" name="Freeform 757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8" name="Freeform 758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9" name="Freeform 759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0" name="Freeform 760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1" name="Freeform 761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2" name="Freeform 762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3" name="Freeform 763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4" name="Freeform 764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5" name="Freeform 765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6" name="Freeform 766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7" name="Freeform 767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8" name="Freeform 768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9" name="Freeform 769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91" name="Freeform 770" descr="深色竖线"/>
              <p:cNvSpPr>
                <a:spLocks/>
              </p:cNvSpPr>
              <p:nvPr/>
            </p:nvSpPr>
            <p:spPr bwMode="auto">
              <a:xfrm>
                <a:off x="3434" y="1841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2" name="Freeform 771" descr="深色竖线"/>
              <p:cNvSpPr>
                <a:spLocks/>
              </p:cNvSpPr>
              <p:nvPr/>
            </p:nvSpPr>
            <p:spPr bwMode="auto">
              <a:xfrm flipV="1">
                <a:off x="3377" y="20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3" name="Freeform 772" descr="深色竖线"/>
              <p:cNvSpPr>
                <a:spLocks/>
              </p:cNvSpPr>
              <p:nvPr/>
            </p:nvSpPr>
            <p:spPr bwMode="auto">
              <a:xfrm>
                <a:off x="3240" y="184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4" name="Freeform 773" descr="深色竖线"/>
              <p:cNvSpPr>
                <a:spLocks/>
              </p:cNvSpPr>
              <p:nvPr/>
            </p:nvSpPr>
            <p:spPr bwMode="auto">
              <a:xfrm>
                <a:off x="3330" y="1843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5" name="Freeform 774" descr="深色竖线"/>
              <p:cNvSpPr>
                <a:spLocks/>
              </p:cNvSpPr>
              <p:nvPr/>
            </p:nvSpPr>
            <p:spPr bwMode="auto">
              <a:xfrm flipV="1">
                <a:off x="3195" y="201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6" name="Freeform 775" descr="深色竖线"/>
              <p:cNvSpPr>
                <a:spLocks/>
              </p:cNvSpPr>
              <p:nvPr/>
            </p:nvSpPr>
            <p:spPr bwMode="auto">
              <a:xfrm flipV="1">
                <a:off x="3285" y="201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97" name="Group 776"/>
              <p:cNvGrpSpPr>
                <a:grpSpLocks/>
              </p:cNvGrpSpPr>
              <p:nvPr/>
            </p:nvGrpSpPr>
            <p:grpSpPr bwMode="auto">
              <a:xfrm>
                <a:off x="3490" y="1839"/>
                <a:ext cx="1249" cy="344"/>
                <a:chOff x="3490" y="1839"/>
                <a:chExt cx="1249" cy="344"/>
              </a:xfrm>
            </p:grpSpPr>
            <p:sp>
              <p:nvSpPr>
                <p:cNvPr id="7498" name="Freeform 777" descr="深色竖线"/>
                <p:cNvSpPr>
                  <a:spLocks/>
                </p:cNvSpPr>
                <p:nvPr/>
              </p:nvSpPr>
              <p:spPr bwMode="auto">
                <a:xfrm>
                  <a:off x="3547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9" name="Freeform 778" descr="深色竖线"/>
                <p:cNvSpPr>
                  <a:spLocks/>
                </p:cNvSpPr>
                <p:nvPr/>
              </p:nvSpPr>
              <p:spPr bwMode="auto">
                <a:xfrm>
                  <a:off x="3661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0" name="Freeform 779" descr="深色竖线"/>
                <p:cNvSpPr>
                  <a:spLocks/>
                </p:cNvSpPr>
                <p:nvPr/>
              </p:nvSpPr>
              <p:spPr bwMode="auto">
                <a:xfrm flipV="1">
                  <a:off x="3490" y="2011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1" name="Freeform 780" descr="深色竖线"/>
                <p:cNvSpPr>
                  <a:spLocks/>
                </p:cNvSpPr>
                <p:nvPr/>
              </p:nvSpPr>
              <p:spPr bwMode="auto">
                <a:xfrm flipV="1">
                  <a:off x="3604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2" name="Freeform 781" descr="深色竖线"/>
                <p:cNvSpPr>
                  <a:spLocks/>
                </p:cNvSpPr>
                <p:nvPr/>
              </p:nvSpPr>
              <p:spPr bwMode="auto">
                <a:xfrm flipH="1">
                  <a:off x="4723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3" name="Freeform 782" descr="深色竖线"/>
                <p:cNvSpPr>
                  <a:spLocks/>
                </p:cNvSpPr>
                <p:nvPr/>
              </p:nvSpPr>
              <p:spPr bwMode="auto">
                <a:xfrm flipH="1" flipV="1">
                  <a:off x="4707" y="201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4" name="Freeform 783" descr="深色竖线"/>
                <p:cNvSpPr>
                  <a:spLocks/>
                </p:cNvSpPr>
                <p:nvPr/>
              </p:nvSpPr>
              <p:spPr bwMode="auto">
                <a:xfrm flipH="1" flipV="1">
                  <a:off x="4675" y="201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5" name="Freeform 784" descr="深色竖线"/>
                <p:cNvSpPr>
                  <a:spLocks/>
                </p:cNvSpPr>
                <p:nvPr/>
              </p:nvSpPr>
              <p:spPr bwMode="auto">
                <a:xfrm flipH="1" flipV="1">
                  <a:off x="4643" y="2013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6" name="Freeform 785" descr="深色竖线"/>
                <p:cNvSpPr>
                  <a:spLocks/>
                </p:cNvSpPr>
                <p:nvPr/>
              </p:nvSpPr>
              <p:spPr bwMode="auto">
                <a:xfrm flipH="1">
                  <a:off x="4691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7" name="Freeform 786" descr="深色竖线"/>
                <p:cNvSpPr>
                  <a:spLocks/>
                </p:cNvSpPr>
                <p:nvPr/>
              </p:nvSpPr>
              <p:spPr bwMode="auto">
                <a:xfrm flipH="1">
                  <a:off x="4659" y="184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8" name="Freeform 787" descr="深色竖线"/>
                <p:cNvSpPr>
                  <a:spLocks/>
                </p:cNvSpPr>
                <p:nvPr/>
              </p:nvSpPr>
              <p:spPr bwMode="auto">
                <a:xfrm flipH="1">
                  <a:off x="4004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9" name="Freeform 788" descr="深色竖线"/>
                <p:cNvSpPr>
                  <a:spLocks/>
                </p:cNvSpPr>
                <p:nvPr/>
              </p:nvSpPr>
              <p:spPr bwMode="auto">
                <a:xfrm flipH="1" flipV="1">
                  <a:off x="3948" y="2010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0" name="Freeform 789" descr="深色竖线"/>
                <p:cNvSpPr>
                  <a:spLocks/>
                </p:cNvSpPr>
                <p:nvPr/>
              </p:nvSpPr>
              <p:spPr bwMode="auto">
                <a:xfrm flipH="1" flipV="1">
                  <a:off x="3834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1" name="Freeform 790" descr="深色竖线"/>
                <p:cNvSpPr>
                  <a:spLocks/>
                </p:cNvSpPr>
                <p:nvPr/>
              </p:nvSpPr>
              <p:spPr bwMode="auto">
                <a:xfrm flipH="1" flipV="1">
                  <a:off x="3720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2" name="Freeform 791" descr="深色竖线"/>
                <p:cNvSpPr>
                  <a:spLocks/>
                </p:cNvSpPr>
                <p:nvPr/>
              </p:nvSpPr>
              <p:spPr bwMode="auto">
                <a:xfrm flipH="1">
                  <a:off x="3891" y="1840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3" name="Freeform 792" descr="深色竖线"/>
                <p:cNvSpPr>
                  <a:spLocks/>
                </p:cNvSpPr>
                <p:nvPr/>
              </p:nvSpPr>
              <p:spPr bwMode="auto">
                <a:xfrm flipH="1">
                  <a:off x="3777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4" name="Freeform 793" descr="深色竖线"/>
                <p:cNvSpPr>
                  <a:spLocks/>
                </p:cNvSpPr>
                <p:nvPr/>
              </p:nvSpPr>
              <p:spPr bwMode="auto">
                <a:xfrm flipH="1">
                  <a:off x="4288" y="1839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5" name="Freeform 794" descr="深色竖线"/>
                <p:cNvSpPr>
                  <a:spLocks/>
                </p:cNvSpPr>
                <p:nvPr/>
              </p:nvSpPr>
              <p:spPr bwMode="auto">
                <a:xfrm flipH="1" flipV="1">
                  <a:off x="4243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6" name="Freeform 795" descr="深色竖线"/>
                <p:cNvSpPr>
                  <a:spLocks/>
                </p:cNvSpPr>
                <p:nvPr/>
              </p:nvSpPr>
              <p:spPr bwMode="auto">
                <a:xfrm flipH="1" flipV="1">
                  <a:off x="4153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7" name="Freeform 796" descr="深色竖线"/>
                <p:cNvSpPr>
                  <a:spLocks/>
                </p:cNvSpPr>
                <p:nvPr/>
              </p:nvSpPr>
              <p:spPr bwMode="auto">
                <a:xfrm flipH="1" flipV="1">
                  <a:off x="4063" y="201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8" name="Freeform 797" descr="深色竖线"/>
                <p:cNvSpPr>
                  <a:spLocks/>
                </p:cNvSpPr>
                <p:nvPr/>
              </p:nvSpPr>
              <p:spPr bwMode="auto">
                <a:xfrm flipH="1">
                  <a:off x="4198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9" name="Freeform 798" descr="深色竖线"/>
                <p:cNvSpPr>
                  <a:spLocks/>
                </p:cNvSpPr>
                <p:nvPr/>
              </p:nvSpPr>
              <p:spPr bwMode="auto">
                <a:xfrm flipH="1">
                  <a:off x="4108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0" name="Freeform 799" descr="深色竖线"/>
                <p:cNvSpPr>
                  <a:spLocks/>
                </p:cNvSpPr>
                <p:nvPr/>
              </p:nvSpPr>
              <p:spPr bwMode="auto">
                <a:xfrm flipH="1">
                  <a:off x="4484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1" name="Freeform 800" descr="深色竖线"/>
                <p:cNvSpPr>
                  <a:spLocks/>
                </p:cNvSpPr>
                <p:nvPr/>
              </p:nvSpPr>
              <p:spPr bwMode="auto">
                <a:xfrm flipH="1" flipV="1">
                  <a:off x="4453" y="201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2" name="Freeform 801" descr="深色竖线"/>
                <p:cNvSpPr>
                  <a:spLocks/>
                </p:cNvSpPr>
                <p:nvPr/>
              </p:nvSpPr>
              <p:spPr bwMode="auto">
                <a:xfrm flipH="1" flipV="1">
                  <a:off x="4392" y="2013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3" name="Freeform 802" descr="深色竖线"/>
                <p:cNvSpPr>
                  <a:spLocks/>
                </p:cNvSpPr>
                <p:nvPr/>
              </p:nvSpPr>
              <p:spPr bwMode="auto">
                <a:xfrm flipH="1" flipV="1">
                  <a:off x="4330" y="2013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4" name="Freeform 803" descr="深色竖线"/>
                <p:cNvSpPr>
                  <a:spLocks/>
                </p:cNvSpPr>
                <p:nvPr/>
              </p:nvSpPr>
              <p:spPr bwMode="auto">
                <a:xfrm flipH="1">
                  <a:off x="4422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5" name="Freeform 804" descr="深色竖线"/>
                <p:cNvSpPr>
                  <a:spLocks/>
                </p:cNvSpPr>
                <p:nvPr/>
              </p:nvSpPr>
              <p:spPr bwMode="auto">
                <a:xfrm flipH="1">
                  <a:off x="4361" y="1843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6" name="Freeform 805" descr="深色竖线"/>
                <p:cNvSpPr>
                  <a:spLocks/>
                </p:cNvSpPr>
                <p:nvPr/>
              </p:nvSpPr>
              <p:spPr bwMode="auto">
                <a:xfrm flipH="1">
                  <a:off x="4620" y="184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7" name="Freeform 806" descr="深色竖线"/>
                <p:cNvSpPr>
                  <a:spLocks/>
                </p:cNvSpPr>
                <p:nvPr/>
              </p:nvSpPr>
              <p:spPr bwMode="auto">
                <a:xfrm flipH="1" flipV="1">
                  <a:off x="4599" y="201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8" name="Freeform 807" descr="深色竖线"/>
                <p:cNvSpPr>
                  <a:spLocks/>
                </p:cNvSpPr>
                <p:nvPr/>
              </p:nvSpPr>
              <p:spPr bwMode="auto">
                <a:xfrm flipH="1" flipV="1">
                  <a:off x="4557" y="2013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9" name="Freeform 808" descr="深色竖线"/>
                <p:cNvSpPr>
                  <a:spLocks/>
                </p:cNvSpPr>
                <p:nvPr/>
              </p:nvSpPr>
              <p:spPr bwMode="auto">
                <a:xfrm flipH="1" flipV="1">
                  <a:off x="4514" y="2012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0" name="Freeform 809" descr="深色竖线"/>
                <p:cNvSpPr>
                  <a:spLocks/>
                </p:cNvSpPr>
                <p:nvPr/>
              </p:nvSpPr>
              <p:spPr bwMode="auto">
                <a:xfrm flipH="1">
                  <a:off x="4578" y="184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1" name="Freeform 810" descr="深色竖线"/>
                <p:cNvSpPr>
                  <a:spLocks/>
                </p:cNvSpPr>
                <p:nvPr/>
              </p:nvSpPr>
              <p:spPr bwMode="auto">
                <a:xfrm flipH="1">
                  <a:off x="4535" y="184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283" name="Group 811"/>
          <p:cNvGrpSpPr>
            <a:grpSpLocks/>
          </p:cNvGrpSpPr>
          <p:nvPr/>
        </p:nvGrpSpPr>
        <p:grpSpPr bwMode="auto">
          <a:xfrm>
            <a:off x="1962150" y="4475163"/>
            <a:ext cx="6477000" cy="552450"/>
            <a:chOff x="710" y="3100"/>
            <a:chExt cx="4080" cy="348"/>
          </a:xfrm>
        </p:grpSpPr>
        <p:sp>
          <p:nvSpPr>
            <p:cNvPr id="7362" name="Rectangle 812"/>
            <p:cNvSpPr>
              <a:spLocks noChangeArrowheads="1"/>
            </p:cNvSpPr>
            <p:nvPr/>
          </p:nvSpPr>
          <p:spPr bwMode="auto">
            <a:xfrm>
              <a:off x="712" y="3100"/>
              <a:ext cx="4078" cy="3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363" name="Group 813"/>
            <p:cNvGrpSpPr>
              <a:grpSpLocks/>
            </p:cNvGrpSpPr>
            <p:nvPr/>
          </p:nvGrpSpPr>
          <p:grpSpPr bwMode="auto">
            <a:xfrm>
              <a:off x="710" y="3100"/>
              <a:ext cx="4078" cy="347"/>
              <a:chOff x="710" y="3100"/>
              <a:chExt cx="4078" cy="347"/>
            </a:xfrm>
          </p:grpSpPr>
          <p:grpSp>
            <p:nvGrpSpPr>
              <p:cNvPr id="7364" name="Group 814"/>
              <p:cNvGrpSpPr>
                <a:grpSpLocks/>
              </p:cNvGrpSpPr>
              <p:nvPr/>
            </p:nvGrpSpPr>
            <p:grpSpPr bwMode="auto">
              <a:xfrm>
                <a:off x="1532" y="3100"/>
                <a:ext cx="2295" cy="346"/>
                <a:chOff x="2444" y="1837"/>
                <a:chExt cx="2295" cy="346"/>
              </a:xfrm>
            </p:grpSpPr>
            <p:sp>
              <p:nvSpPr>
                <p:cNvPr id="7413" name="Freeform 815" descr="深色竖线"/>
                <p:cNvSpPr>
                  <a:spLocks/>
                </p:cNvSpPr>
                <p:nvPr/>
              </p:nvSpPr>
              <p:spPr bwMode="auto">
                <a:xfrm flipV="1">
                  <a:off x="3106" y="2013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4" name="Freeform 816" descr="深色竖线"/>
                <p:cNvSpPr>
                  <a:spLocks/>
                </p:cNvSpPr>
                <p:nvPr/>
              </p:nvSpPr>
              <p:spPr bwMode="auto">
                <a:xfrm>
                  <a:off x="3150" y="184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5" name="Freeform 817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6" name="Freeform 818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7" name="Freeform 819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8" name="Freeform 820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9" name="Freeform 821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0" name="Freeform 822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1" name="Freeform 823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2" name="Freeform 824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3" name="Freeform 825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4" name="Freeform 826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5" name="Freeform 827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6" name="Freeform 828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7" name="Freeform 829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8" name="Freeform 830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9" name="Freeform 831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0" name="Freeform 832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1" name="Freeform 833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2" name="Freeform 834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3" name="Freeform 835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4" name="Freeform 836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5" name="Freeform 837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6" name="Freeform 838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7" name="Freeform 839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8" name="Freeform 840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9" name="Freeform 841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0" name="Freeform 842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1" name="Freeform 843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2" name="Freeform 844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3" name="Freeform 845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4" name="Freeform 846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5" name="Freeform 847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6" name="Freeform 848" descr="深色竖线"/>
                <p:cNvSpPr>
                  <a:spLocks/>
                </p:cNvSpPr>
                <p:nvPr/>
              </p:nvSpPr>
              <p:spPr bwMode="auto">
                <a:xfrm>
                  <a:off x="3434" y="1841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7" name="Freeform 849" descr="深色竖线"/>
                <p:cNvSpPr>
                  <a:spLocks/>
                </p:cNvSpPr>
                <p:nvPr/>
              </p:nvSpPr>
              <p:spPr bwMode="auto">
                <a:xfrm flipV="1">
                  <a:off x="3377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8" name="Freeform 850" descr="深色竖线"/>
                <p:cNvSpPr>
                  <a:spLocks/>
                </p:cNvSpPr>
                <p:nvPr/>
              </p:nvSpPr>
              <p:spPr bwMode="auto">
                <a:xfrm>
                  <a:off x="3240" y="184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9" name="Freeform 851" descr="深色竖线"/>
                <p:cNvSpPr>
                  <a:spLocks/>
                </p:cNvSpPr>
                <p:nvPr/>
              </p:nvSpPr>
              <p:spPr bwMode="auto">
                <a:xfrm>
                  <a:off x="3330" y="1843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0" name="Freeform 852" descr="深色竖线"/>
                <p:cNvSpPr>
                  <a:spLocks/>
                </p:cNvSpPr>
                <p:nvPr/>
              </p:nvSpPr>
              <p:spPr bwMode="auto">
                <a:xfrm flipV="1">
                  <a:off x="3195" y="201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1" name="Freeform 853" descr="深色竖线"/>
                <p:cNvSpPr>
                  <a:spLocks/>
                </p:cNvSpPr>
                <p:nvPr/>
              </p:nvSpPr>
              <p:spPr bwMode="auto">
                <a:xfrm flipV="1">
                  <a:off x="3285" y="201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2" name="Freeform 854" descr="深色竖线"/>
                <p:cNvSpPr>
                  <a:spLocks/>
                </p:cNvSpPr>
                <p:nvPr/>
              </p:nvSpPr>
              <p:spPr bwMode="auto">
                <a:xfrm>
                  <a:off x="3547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3" name="Freeform 855" descr="深色竖线"/>
                <p:cNvSpPr>
                  <a:spLocks/>
                </p:cNvSpPr>
                <p:nvPr/>
              </p:nvSpPr>
              <p:spPr bwMode="auto">
                <a:xfrm>
                  <a:off x="3661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4" name="Freeform 856" descr="深色竖线"/>
                <p:cNvSpPr>
                  <a:spLocks/>
                </p:cNvSpPr>
                <p:nvPr/>
              </p:nvSpPr>
              <p:spPr bwMode="auto">
                <a:xfrm flipV="1">
                  <a:off x="3490" y="2011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5" name="Freeform 857" descr="深色竖线"/>
                <p:cNvSpPr>
                  <a:spLocks/>
                </p:cNvSpPr>
                <p:nvPr/>
              </p:nvSpPr>
              <p:spPr bwMode="auto">
                <a:xfrm flipV="1">
                  <a:off x="3604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6" name="Freeform 858" descr="深色竖线"/>
                <p:cNvSpPr>
                  <a:spLocks/>
                </p:cNvSpPr>
                <p:nvPr/>
              </p:nvSpPr>
              <p:spPr bwMode="auto">
                <a:xfrm flipH="1">
                  <a:off x="4723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7" name="Freeform 859" descr="深色竖线"/>
                <p:cNvSpPr>
                  <a:spLocks/>
                </p:cNvSpPr>
                <p:nvPr/>
              </p:nvSpPr>
              <p:spPr bwMode="auto">
                <a:xfrm flipH="1" flipV="1">
                  <a:off x="4707" y="201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8" name="Freeform 860" descr="深色竖线"/>
                <p:cNvSpPr>
                  <a:spLocks/>
                </p:cNvSpPr>
                <p:nvPr/>
              </p:nvSpPr>
              <p:spPr bwMode="auto">
                <a:xfrm flipH="1" flipV="1">
                  <a:off x="4675" y="201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9" name="Freeform 861" descr="深色竖线"/>
                <p:cNvSpPr>
                  <a:spLocks/>
                </p:cNvSpPr>
                <p:nvPr/>
              </p:nvSpPr>
              <p:spPr bwMode="auto">
                <a:xfrm flipH="1" flipV="1">
                  <a:off x="4643" y="2013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0" name="Freeform 862" descr="深色竖线"/>
                <p:cNvSpPr>
                  <a:spLocks/>
                </p:cNvSpPr>
                <p:nvPr/>
              </p:nvSpPr>
              <p:spPr bwMode="auto">
                <a:xfrm flipH="1">
                  <a:off x="4691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1" name="Freeform 863" descr="深色竖线"/>
                <p:cNvSpPr>
                  <a:spLocks/>
                </p:cNvSpPr>
                <p:nvPr/>
              </p:nvSpPr>
              <p:spPr bwMode="auto">
                <a:xfrm flipH="1">
                  <a:off x="4659" y="184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2" name="Freeform 864" descr="深色竖线"/>
                <p:cNvSpPr>
                  <a:spLocks/>
                </p:cNvSpPr>
                <p:nvPr/>
              </p:nvSpPr>
              <p:spPr bwMode="auto">
                <a:xfrm flipH="1">
                  <a:off x="4004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3" name="Freeform 865" descr="深色竖线"/>
                <p:cNvSpPr>
                  <a:spLocks/>
                </p:cNvSpPr>
                <p:nvPr/>
              </p:nvSpPr>
              <p:spPr bwMode="auto">
                <a:xfrm flipH="1" flipV="1">
                  <a:off x="3948" y="2010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4" name="Freeform 866" descr="深色竖线"/>
                <p:cNvSpPr>
                  <a:spLocks/>
                </p:cNvSpPr>
                <p:nvPr/>
              </p:nvSpPr>
              <p:spPr bwMode="auto">
                <a:xfrm flipH="1" flipV="1">
                  <a:off x="3834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5" name="Freeform 867" descr="深色竖线"/>
                <p:cNvSpPr>
                  <a:spLocks/>
                </p:cNvSpPr>
                <p:nvPr/>
              </p:nvSpPr>
              <p:spPr bwMode="auto">
                <a:xfrm flipH="1" flipV="1">
                  <a:off x="3720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6" name="Freeform 868" descr="深色竖线"/>
                <p:cNvSpPr>
                  <a:spLocks/>
                </p:cNvSpPr>
                <p:nvPr/>
              </p:nvSpPr>
              <p:spPr bwMode="auto">
                <a:xfrm flipH="1">
                  <a:off x="3891" y="1840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7" name="Freeform 869" descr="深色竖线"/>
                <p:cNvSpPr>
                  <a:spLocks/>
                </p:cNvSpPr>
                <p:nvPr/>
              </p:nvSpPr>
              <p:spPr bwMode="auto">
                <a:xfrm flipH="1">
                  <a:off x="3777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8" name="Freeform 870" descr="深色竖线"/>
                <p:cNvSpPr>
                  <a:spLocks/>
                </p:cNvSpPr>
                <p:nvPr/>
              </p:nvSpPr>
              <p:spPr bwMode="auto">
                <a:xfrm flipH="1">
                  <a:off x="4288" y="1839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9" name="Freeform 871" descr="深色竖线"/>
                <p:cNvSpPr>
                  <a:spLocks/>
                </p:cNvSpPr>
                <p:nvPr/>
              </p:nvSpPr>
              <p:spPr bwMode="auto">
                <a:xfrm flipH="1" flipV="1">
                  <a:off x="4243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0" name="Freeform 872" descr="深色竖线"/>
                <p:cNvSpPr>
                  <a:spLocks/>
                </p:cNvSpPr>
                <p:nvPr/>
              </p:nvSpPr>
              <p:spPr bwMode="auto">
                <a:xfrm flipH="1" flipV="1">
                  <a:off x="4153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1" name="Freeform 873" descr="深色竖线"/>
                <p:cNvSpPr>
                  <a:spLocks/>
                </p:cNvSpPr>
                <p:nvPr/>
              </p:nvSpPr>
              <p:spPr bwMode="auto">
                <a:xfrm flipH="1" flipV="1">
                  <a:off x="4063" y="201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2" name="Freeform 874" descr="深色竖线"/>
                <p:cNvSpPr>
                  <a:spLocks/>
                </p:cNvSpPr>
                <p:nvPr/>
              </p:nvSpPr>
              <p:spPr bwMode="auto">
                <a:xfrm flipH="1">
                  <a:off x="4198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3" name="Freeform 875" descr="深色竖线"/>
                <p:cNvSpPr>
                  <a:spLocks/>
                </p:cNvSpPr>
                <p:nvPr/>
              </p:nvSpPr>
              <p:spPr bwMode="auto">
                <a:xfrm flipH="1">
                  <a:off x="4108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4" name="Freeform 876" descr="深色竖线"/>
                <p:cNvSpPr>
                  <a:spLocks/>
                </p:cNvSpPr>
                <p:nvPr/>
              </p:nvSpPr>
              <p:spPr bwMode="auto">
                <a:xfrm flipH="1">
                  <a:off x="4484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5" name="Freeform 877" descr="深色竖线"/>
                <p:cNvSpPr>
                  <a:spLocks/>
                </p:cNvSpPr>
                <p:nvPr/>
              </p:nvSpPr>
              <p:spPr bwMode="auto">
                <a:xfrm flipH="1" flipV="1">
                  <a:off x="4453" y="201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6" name="Freeform 878" descr="深色竖线"/>
                <p:cNvSpPr>
                  <a:spLocks/>
                </p:cNvSpPr>
                <p:nvPr/>
              </p:nvSpPr>
              <p:spPr bwMode="auto">
                <a:xfrm flipH="1" flipV="1">
                  <a:off x="4392" y="2013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7" name="Freeform 879" descr="深色竖线"/>
                <p:cNvSpPr>
                  <a:spLocks/>
                </p:cNvSpPr>
                <p:nvPr/>
              </p:nvSpPr>
              <p:spPr bwMode="auto">
                <a:xfrm flipH="1" flipV="1">
                  <a:off x="4330" y="2013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8" name="Freeform 880" descr="深色竖线"/>
                <p:cNvSpPr>
                  <a:spLocks/>
                </p:cNvSpPr>
                <p:nvPr/>
              </p:nvSpPr>
              <p:spPr bwMode="auto">
                <a:xfrm flipH="1">
                  <a:off x="4422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9" name="Freeform 881" descr="深色竖线"/>
                <p:cNvSpPr>
                  <a:spLocks/>
                </p:cNvSpPr>
                <p:nvPr/>
              </p:nvSpPr>
              <p:spPr bwMode="auto">
                <a:xfrm flipH="1">
                  <a:off x="4361" y="1843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0" name="Freeform 882" descr="深色竖线"/>
                <p:cNvSpPr>
                  <a:spLocks/>
                </p:cNvSpPr>
                <p:nvPr/>
              </p:nvSpPr>
              <p:spPr bwMode="auto">
                <a:xfrm flipH="1">
                  <a:off x="4620" y="184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1" name="Freeform 883" descr="深色竖线"/>
                <p:cNvSpPr>
                  <a:spLocks/>
                </p:cNvSpPr>
                <p:nvPr/>
              </p:nvSpPr>
              <p:spPr bwMode="auto">
                <a:xfrm flipH="1" flipV="1">
                  <a:off x="4599" y="201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2" name="Freeform 884" descr="深色竖线"/>
                <p:cNvSpPr>
                  <a:spLocks/>
                </p:cNvSpPr>
                <p:nvPr/>
              </p:nvSpPr>
              <p:spPr bwMode="auto">
                <a:xfrm flipH="1" flipV="1">
                  <a:off x="4557" y="2013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3" name="Freeform 885" descr="深色竖线"/>
                <p:cNvSpPr>
                  <a:spLocks/>
                </p:cNvSpPr>
                <p:nvPr/>
              </p:nvSpPr>
              <p:spPr bwMode="auto">
                <a:xfrm flipH="1" flipV="1">
                  <a:off x="4514" y="2012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4" name="Freeform 886" descr="深色竖线"/>
                <p:cNvSpPr>
                  <a:spLocks/>
                </p:cNvSpPr>
                <p:nvPr/>
              </p:nvSpPr>
              <p:spPr bwMode="auto">
                <a:xfrm flipH="1">
                  <a:off x="4578" y="184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5" name="Freeform 887" descr="深色竖线"/>
                <p:cNvSpPr>
                  <a:spLocks/>
                </p:cNvSpPr>
                <p:nvPr/>
              </p:nvSpPr>
              <p:spPr bwMode="auto">
                <a:xfrm flipH="1">
                  <a:off x="4535" y="184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65" name="Freeform 888" descr="深色竖线"/>
              <p:cNvSpPr>
                <a:spLocks/>
              </p:cNvSpPr>
              <p:nvPr/>
            </p:nvSpPr>
            <p:spPr bwMode="auto">
              <a:xfrm flipV="1">
                <a:off x="3826" y="327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6" name="Freeform 889" descr="深色竖线"/>
              <p:cNvSpPr>
                <a:spLocks/>
              </p:cNvSpPr>
              <p:nvPr/>
            </p:nvSpPr>
            <p:spPr bwMode="auto">
              <a:xfrm>
                <a:off x="3842" y="310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7" name="Freeform 890" descr="深色竖线"/>
              <p:cNvSpPr>
                <a:spLocks/>
              </p:cNvSpPr>
              <p:nvPr/>
            </p:nvSpPr>
            <p:spPr bwMode="auto">
              <a:xfrm>
                <a:off x="3874" y="310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8" name="Freeform 891" descr="深色竖线"/>
              <p:cNvSpPr>
                <a:spLocks/>
              </p:cNvSpPr>
              <p:nvPr/>
            </p:nvSpPr>
            <p:spPr bwMode="auto">
              <a:xfrm>
                <a:off x="3906" y="3104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9" name="Freeform 892" descr="深色竖线"/>
              <p:cNvSpPr>
                <a:spLocks/>
              </p:cNvSpPr>
              <p:nvPr/>
            </p:nvSpPr>
            <p:spPr bwMode="auto">
              <a:xfrm flipV="1">
                <a:off x="3858" y="327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0" name="Freeform 893" descr="深色竖线"/>
              <p:cNvSpPr>
                <a:spLocks/>
              </p:cNvSpPr>
              <p:nvPr/>
            </p:nvSpPr>
            <p:spPr bwMode="auto">
              <a:xfrm flipV="1">
                <a:off x="3890" y="327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1" name="Freeform 894" descr="深色竖线"/>
              <p:cNvSpPr>
                <a:spLocks/>
              </p:cNvSpPr>
              <p:nvPr/>
            </p:nvSpPr>
            <p:spPr bwMode="auto">
              <a:xfrm flipV="1">
                <a:off x="4504" y="327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2" name="Freeform 895" descr="深色竖线"/>
              <p:cNvSpPr>
                <a:spLocks/>
              </p:cNvSpPr>
              <p:nvPr/>
            </p:nvSpPr>
            <p:spPr bwMode="auto">
              <a:xfrm>
                <a:off x="4561" y="3105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3" name="Freeform 896" descr="深色竖线"/>
              <p:cNvSpPr>
                <a:spLocks/>
              </p:cNvSpPr>
              <p:nvPr/>
            </p:nvSpPr>
            <p:spPr bwMode="auto">
              <a:xfrm>
                <a:off x="4674" y="310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4" name="Freeform 897" descr="深色竖线"/>
              <p:cNvSpPr>
                <a:spLocks/>
              </p:cNvSpPr>
              <p:nvPr/>
            </p:nvSpPr>
            <p:spPr bwMode="auto">
              <a:xfrm flipV="1">
                <a:off x="4617" y="3275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" name="Freeform 898" descr="深色竖线"/>
              <p:cNvSpPr>
                <a:spLocks/>
              </p:cNvSpPr>
              <p:nvPr/>
            </p:nvSpPr>
            <p:spPr bwMode="auto">
              <a:xfrm flipV="1">
                <a:off x="4731" y="327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6" name="Freeform 899" descr="深色竖线"/>
              <p:cNvSpPr>
                <a:spLocks/>
              </p:cNvSpPr>
              <p:nvPr/>
            </p:nvSpPr>
            <p:spPr bwMode="auto">
              <a:xfrm flipV="1">
                <a:off x="4233" y="3277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7" name="Freeform 900" descr="深色竖线"/>
              <p:cNvSpPr>
                <a:spLocks/>
              </p:cNvSpPr>
              <p:nvPr/>
            </p:nvSpPr>
            <p:spPr bwMode="auto">
              <a:xfrm>
                <a:off x="4277" y="310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8" name="Freeform 901" descr="深色竖线"/>
              <p:cNvSpPr>
                <a:spLocks/>
              </p:cNvSpPr>
              <p:nvPr/>
            </p:nvSpPr>
            <p:spPr bwMode="auto">
              <a:xfrm>
                <a:off x="4367" y="3106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9" name="Freeform 902" descr="深色竖线"/>
              <p:cNvSpPr>
                <a:spLocks/>
              </p:cNvSpPr>
              <p:nvPr/>
            </p:nvSpPr>
            <p:spPr bwMode="auto">
              <a:xfrm>
                <a:off x="4457" y="3107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0" name="Freeform 903" descr="深色竖线"/>
              <p:cNvSpPr>
                <a:spLocks/>
              </p:cNvSpPr>
              <p:nvPr/>
            </p:nvSpPr>
            <p:spPr bwMode="auto">
              <a:xfrm flipV="1">
                <a:off x="4322" y="327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1" name="Freeform 904" descr="深色竖线"/>
              <p:cNvSpPr>
                <a:spLocks/>
              </p:cNvSpPr>
              <p:nvPr/>
            </p:nvSpPr>
            <p:spPr bwMode="auto">
              <a:xfrm flipV="1">
                <a:off x="4412" y="3276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2" name="Freeform 905" descr="深色竖线"/>
              <p:cNvSpPr>
                <a:spLocks/>
              </p:cNvSpPr>
              <p:nvPr/>
            </p:nvSpPr>
            <p:spPr bwMode="auto">
              <a:xfrm flipV="1">
                <a:off x="4050" y="327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3" name="Freeform 906" descr="深色竖线"/>
              <p:cNvSpPr>
                <a:spLocks/>
              </p:cNvSpPr>
              <p:nvPr/>
            </p:nvSpPr>
            <p:spPr bwMode="auto">
              <a:xfrm>
                <a:off x="4081" y="310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4" name="Freeform 907" descr="深色竖线"/>
              <p:cNvSpPr>
                <a:spLocks/>
              </p:cNvSpPr>
              <p:nvPr/>
            </p:nvSpPr>
            <p:spPr bwMode="auto">
              <a:xfrm>
                <a:off x="4143" y="3103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5" name="Freeform 908" descr="深色竖线"/>
              <p:cNvSpPr>
                <a:spLocks/>
              </p:cNvSpPr>
              <p:nvPr/>
            </p:nvSpPr>
            <p:spPr bwMode="auto">
              <a:xfrm>
                <a:off x="4204" y="3104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6" name="Freeform 909" descr="深色竖线"/>
              <p:cNvSpPr>
                <a:spLocks/>
              </p:cNvSpPr>
              <p:nvPr/>
            </p:nvSpPr>
            <p:spPr bwMode="auto">
              <a:xfrm flipV="1">
                <a:off x="4112" y="327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7" name="Freeform 910" descr="深色竖线"/>
              <p:cNvSpPr>
                <a:spLocks/>
              </p:cNvSpPr>
              <p:nvPr/>
            </p:nvSpPr>
            <p:spPr bwMode="auto">
              <a:xfrm flipV="1">
                <a:off x="4173" y="327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8" name="Freeform 911" descr="深色竖线"/>
              <p:cNvSpPr>
                <a:spLocks/>
              </p:cNvSpPr>
              <p:nvPr/>
            </p:nvSpPr>
            <p:spPr bwMode="auto">
              <a:xfrm flipV="1">
                <a:off x="3923" y="327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9" name="Freeform 912" descr="深色竖线"/>
              <p:cNvSpPr>
                <a:spLocks/>
              </p:cNvSpPr>
              <p:nvPr/>
            </p:nvSpPr>
            <p:spPr bwMode="auto">
              <a:xfrm>
                <a:off x="3945" y="310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0" name="Freeform 913" descr="深色竖线"/>
              <p:cNvSpPr>
                <a:spLocks/>
              </p:cNvSpPr>
              <p:nvPr/>
            </p:nvSpPr>
            <p:spPr bwMode="auto">
              <a:xfrm>
                <a:off x="3987" y="3103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1" name="Freeform 914" descr="深色竖线"/>
              <p:cNvSpPr>
                <a:spLocks/>
              </p:cNvSpPr>
              <p:nvPr/>
            </p:nvSpPr>
            <p:spPr bwMode="auto">
              <a:xfrm>
                <a:off x="4030" y="310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2" name="Freeform 915" descr="深色竖线"/>
              <p:cNvSpPr>
                <a:spLocks/>
              </p:cNvSpPr>
              <p:nvPr/>
            </p:nvSpPr>
            <p:spPr bwMode="auto">
              <a:xfrm flipV="1">
                <a:off x="3966" y="327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3" name="Freeform 916" descr="深色竖线"/>
              <p:cNvSpPr>
                <a:spLocks/>
              </p:cNvSpPr>
              <p:nvPr/>
            </p:nvSpPr>
            <p:spPr bwMode="auto">
              <a:xfrm flipV="1">
                <a:off x="4008" y="3274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394" name="Group 917"/>
              <p:cNvGrpSpPr>
                <a:grpSpLocks/>
              </p:cNvGrpSpPr>
              <p:nvPr/>
            </p:nvGrpSpPr>
            <p:grpSpPr bwMode="auto">
              <a:xfrm>
                <a:off x="710" y="3101"/>
                <a:ext cx="819" cy="344"/>
                <a:chOff x="4788" y="3102"/>
                <a:chExt cx="819" cy="344"/>
              </a:xfrm>
            </p:grpSpPr>
            <p:sp>
              <p:nvSpPr>
                <p:cNvPr id="7395" name="Freeform 918" descr="深色竖线"/>
                <p:cNvSpPr>
                  <a:spLocks/>
                </p:cNvSpPr>
                <p:nvPr/>
              </p:nvSpPr>
              <p:spPr bwMode="auto">
                <a:xfrm>
                  <a:off x="4788" y="3105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6" name="Freeform 919" descr="深色竖线"/>
                <p:cNvSpPr>
                  <a:spLocks/>
                </p:cNvSpPr>
                <p:nvPr/>
              </p:nvSpPr>
              <p:spPr bwMode="auto">
                <a:xfrm flipH="1">
                  <a:off x="5127" y="3103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7" name="Freeform 920" descr="深色竖线"/>
                <p:cNvSpPr>
                  <a:spLocks/>
                </p:cNvSpPr>
                <p:nvPr/>
              </p:nvSpPr>
              <p:spPr bwMode="auto">
                <a:xfrm flipH="1" flipV="1">
                  <a:off x="5071" y="3273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8" name="Freeform 921" descr="深色竖线"/>
                <p:cNvSpPr>
                  <a:spLocks/>
                </p:cNvSpPr>
                <p:nvPr/>
              </p:nvSpPr>
              <p:spPr bwMode="auto">
                <a:xfrm flipH="1" flipV="1">
                  <a:off x="4957" y="3275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9" name="Freeform 922" descr="深色竖线"/>
                <p:cNvSpPr>
                  <a:spLocks/>
                </p:cNvSpPr>
                <p:nvPr/>
              </p:nvSpPr>
              <p:spPr bwMode="auto">
                <a:xfrm flipH="1" flipV="1">
                  <a:off x="4843" y="3274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0" name="Freeform 923" descr="深色竖线"/>
                <p:cNvSpPr>
                  <a:spLocks/>
                </p:cNvSpPr>
                <p:nvPr/>
              </p:nvSpPr>
              <p:spPr bwMode="auto">
                <a:xfrm flipH="1">
                  <a:off x="5014" y="3103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1" name="Freeform 924" descr="深色竖线"/>
                <p:cNvSpPr>
                  <a:spLocks/>
                </p:cNvSpPr>
                <p:nvPr/>
              </p:nvSpPr>
              <p:spPr bwMode="auto">
                <a:xfrm flipH="1">
                  <a:off x="4900" y="3104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2" name="Freeform 925" descr="深色竖线"/>
                <p:cNvSpPr>
                  <a:spLocks/>
                </p:cNvSpPr>
                <p:nvPr/>
              </p:nvSpPr>
              <p:spPr bwMode="auto">
                <a:xfrm flipH="1">
                  <a:off x="5411" y="3102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3" name="Freeform 926" descr="深色竖线"/>
                <p:cNvSpPr>
                  <a:spLocks/>
                </p:cNvSpPr>
                <p:nvPr/>
              </p:nvSpPr>
              <p:spPr bwMode="auto">
                <a:xfrm flipH="1" flipV="1">
                  <a:off x="5366" y="327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4" name="Freeform 927" descr="深色竖线"/>
                <p:cNvSpPr>
                  <a:spLocks/>
                </p:cNvSpPr>
                <p:nvPr/>
              </p:nvSpPr>
              <p:spPr bwMode="auto">
                <a:xfrm flipH="1" flipV="1">
                  <a:off x="5276" y="327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5" name="Freeform 928" descr="深色竖线"/>
                <p:cNvSpPr>
                  <a:spLocks/>
                </p:cNvSpPr>
                <p:nvPr/>
              </p:nvSpPr>
              <p:spPr bwMode="auto">
                <a:xfrm flipH="1" flipV="1">
                  <a:off x="5186" y="3273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6" name="Freeform 929" descr="深色竖线"/>
                <p:cNvSpPr>
                  <a:spLocks/>
                </p:cNvSpPr>
                <p:nvPr/>
              </p:nvSpPr>
              <p:spPr bwMode="auto">
                <a:xfrm flipH="1">
                  <a:off x="5321" y="310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7" name="Freeform 930" descr="深色竖线"/>
                <p:cNvSpPr>
                  <a:spLocks/>
                </p:cNvSpPr>
                <p:nvPr/>
              </p:nvSpPr>
              <p:spPr bwMode="auto">
                <a:xfrm flipH="1">
                  <a:off x="5231" y="310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8" name="Freeform 931" descr="深色竖线"/>
                <p:cNvSpPr>
                  <a:spLocks/>
                </p:cNvSpPr>
                <p:nvPr/>
              </p:nvSpPr>
              <p:spPr bwMode="auto">
                <a:xfrm flipH="1" flipV="1">
                  <a:off x="5576" y="327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9" name="Freeform 932" descr="深色竖线"/>
                <p:cNvSpPr>
                  <a:spLocks/>
                </p:cNvSpPr>
                <p:nvPr/>
              </p:nvSpPr>
              <p:spPr bwMode="auto">
                <a:xfrm flipH="1" flipV="1">
                  <a:off x="5515" y="327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0" name="Freeform 933" descr="深色竖线"/>
                <p:cNvSpPr>
                  <a:spLocks/>
                </p:cNvSpPr>
                <p:nvPr/>
              </p:nvSpPr>
              <p:spPr bwMode="auto">
                <a:xfrm flipH="1" flipV="1">
                  <a:off x="5453" y="3276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1" name="Freeform 934" descr="深色竖线"/>
                <p:cNvSpPr>
                  <a:spLocks/>
                </p:cNvSpPr>
                <p:nvPr/>
              </p:nvSpPr>
              <p:spPr bwMode="auto">
                <a:xfrm flipH="1">
                  <a:off x="5545" y="310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2" name="Freeform 935" descr="深色竖线"/>
                <p:cNvSpPr>
                  <a:spLocks/>
                </p:cNvSpPr>
                <p:nvPr/>
              </p:nvSpPr>
              <p:spPr bwMode="auto">
                <a:xfrm flipH="1">
                  <a:off x="5484" y="31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408" name="Group 936"/>
          <p:cNvGrpSpPr>
            <a:grpSpLocks/>
          </p:cNvGrpSpPr>
          <p:nvPr/>
        </p:nvGrpSpPr>
        <p:grpSpPr bwMode="auto">
          <a:xfrm>
            <a:off x="1900238" y="4478338"/>
            <a:ext cx="6477000" cy="552450"/>
            <a:chOff x="748" y="815"/>
            <a:chExt cx="4080" cy="348"/>
          </a:xfrm>
        </p:grpSpPr>
        <p:sp>
          <p:nvSpPr>
            <p:cNvPr id="7240" name="Rectangle 937"/>
            <p:cNvSpPr>
              <a:spLocks noChangeArrowheads="1"/>
            </p:cNvSpPr>
            <p:nvPr/>
          </p:nvSpPr>
          <p:spPr bwMode="auto">
            <a:xfrm>
              <a:off x="750" y="819"/>
              <a:ext cx="4078" cy="3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241" name="Group 938"/>
            <p:cNvGrpSpPr>
              <a:grpSpLocks/>
            </p:cNvGrpSpPr>
            <p:nvPr/>
          </p:nvGrpSpPr>
          <p:grpSpPr bwMode="auto">
            <a:xfrm>
              <a:off x="748" y="815"/>
              <a:ext cx="4076" cy="348"/>
              <a:chOff x="803" y="1210"/>
              <a:chExt cx="4076" cy="348"/>
            </a:xfrm>
          </p:grpSpPr>
          <p:sp>
            <p:nvSpPr>
              <p:cNvPr id="7242" name="Freeform 939" descr="深色竖线"/>
              <p:cNvSpPr>
                <a:spLocks/>
              </p:cNvSpPr>
              <p:nvPr/>
            </p:nvSpPr>
            <p:spPr bwMode="auto">
              <a:xfrm flipV="1">
                <a:off x="803" y="138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940" descr="深色竖线"/>
              <p:cNvSpPr>
                <a:spLocks/>
              </p:cNvSpPr>
              <p:nvPr/>
            </p:nvSpPr>
            <p:spPr bwMode="auto">
              <a:xfrm>
                <a:off x="819" y="121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4" name="Freeform 941" descr="深色竖线"/>
              <p:cNvSpPr>
                <a:spLocks/>
              </p:cNvSpPr>
              <p:nvPr/>
            </p:nvSpPr>
            <p:spPr bwMode="auto">
              <a:xfrm>
                <a:off x="851" y="1211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Freeform 942" descr="深色竖线"/>
              <p:cNvSpPr>
                <a:spLocks/>
              </p:cNvSpPr>
              <p:nvPr/>
            </p:nvSpPr>
            <p:spPr bwMode="auto">
              <a:xfrm>
                <a:off x="883" y="1212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Freeform 943" descr="深色竖线"/>
              <p:cNvSpPr>
                <a:spLocks/>
              </p:cNvSpPr>
              <p:nvPr/>
            </p:nvSpPr>
            <p:spPr bwMode="auto">
              <a:xfrm flipV="1">
                <a:off x="835" y="138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7" name="Freeform 944" descr="深色竖线"/>
              <p:cNvSpPr>
                <a:spLocks/>
              </p:cNvSpPr>
              <p:nvPr/>
            </p:nvSpPr>
            <p:spPr bwMode="auto">
              <a:xfrm flipV="1">
                <a:off x="867" y="1381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Freeform 945" descr="深色竖线"/>
              <p:cNvSpPr>
                <a:spLocks/>
              </p:cNvSpPr>
              <p:nvPr/>
            </p:nvSpPr>
            <p:spPr bwMode="auto">
              <a:xfrm flipV="1">
                <a:off x="1481" y="138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9" name="Freeform 946" descr="深色竖线"/>
              <p:cNvSpPr>
                <a:spLocks/>
              </p:cNvSpPr>
              <p:nvPr/>
            </p:nvSpPr>
            <p:spPr bwMode="auto">
              <a:xfrm>
                <a:off x="1538" y="1213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0" name="Freeform 947" descr="深色竖线"/>
              <p:cNvSpPr>
                <a:spLocks/>
              </p:cNvSpPr>
              <p:nvPr/>
            </p:nvSpPr>
            <p:spPr bwMode="auto">
              <a:xfrm>
                <a:off x="1651" y="12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1" name="Freeform 948" descr="深色竖线"/>
              <p:cNvSpPr>
                <a:spLocks/>
              </p:cNvSpPr>
              <p:nvPr/>
            </p:nvSpPr>
            <p:spPr bwMode="auto">
              <a:xfrm>
                <a:off x="1765" y="121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2" name="Freeform 949" descr="深色竖线"/>
              <p:cNvSpPr>
                <a:spLocks/>
              </p:cNvSpPr>
              <p:nvPr/>
            </p:nvSpPr>
            <p:spPr bwMode="auto">
              <a:xfrm flipV="1">
                <a:off x="1594" y="1383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3" name="Freeform 950" descr="深色竖线"/>
              <p:cNvSpPr>
                <a:spLocks/>
              </p:cNvSpPr>
              <p:nvPr/>
            </p:nvSpPr>
            <p:spPr bwMode="auto">
              <a:xfrm flipV="1">
                <a:off x="1708" y="138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Freeform 951" descr="深色竖线"/>
              <p:cNvSpPr>
                <a:spLocks/>
              </p:cNvSpPr>
              <p:nvPr/>
            </p:nvSpPr>
            <p:spPr bwMode="auto">
              <a:xfrm flipV="1">
                <a:off x="1210" y="1385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5" name="Freeform 952" descr="深色竖线"/>
              <p:cNvSpPr>
                <a:spLocks/>
              </p:cNvSpPr>
              <p:nvPr/>
            </p:nvSpPr>
            <p:spPr bwMode="auto">
              <a:xfrm>
                <a:off x="1254" y="121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6" name="Freeform 953" descr="深色竖线"/>
              <p:cNvSpPr>
                <a:spLocks/>
              </p:cNvSpPr>
              <p:nvPr/>
            </p:nvSpPr>
            <p:spPr bwMode="auto">
              <a:xfrm>
                <a:off x="1344" y="121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7" name="Freeform 954" descr="深色竖线"/>
              <p:cNvSpPr>
                <a:spLocks/>
              </p:cNvSpPr>
              <p:nvPr/>
            </p:nvSpPr>
            <p:spPr bwMode="auto">
              <a:xfrm>
                <a:off x="1434" y="1215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8" name="Freeform 955" descr="深色竖线"/>
              <p:cNvSpPr>
                <a:spLocks/>
              </p:cNvSpPr>
              <p:nvPr/>
            </p:nvSpPr>
            <p:spPr bwMode="auto">
              <a:xfrm flipV="1">
                <a:off x="1299" y="138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9" name="Freeform 956" descr="深色竖线"/>
              <p:cNvSpPr>
                <a:spLocks/>
              </p:cNvSpPr>
              <p:nvPr/>
            </p:nvSpPr>
            <p:spPr bwMode="auto">
              <a:xfrm flipV="1">
                <a:off x="1389" y="138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957" descr="深色竖线"/>
              <p:cNvSpPr>
                <a:spLocks/>
              </p:cNvSpPr>
              <p:nvPr/>
            </p:nvSpPr>
            <p:spPr bwMode="auto">
              <a:xfrm flipV="1">
                <a:off x="1027" y="138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1" name="Freeform 958" descr="深色竖线"/>
              <p:cNvSpPr>
                <a:spLocks/>
              </p:cNvSpPr>
              <p:nvPr/>
            </p:nvSpPr>
            <p:spPr bwMode="auto">
              <a:xfrm>
                <a:off x="1058" y="121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959" descr="深色竖线"/>
              <p:cNvSpPr>
                <a:spLocks/>
              </p:cNvSpPr>
              <p:nvPr/>
            </p:nvSpPr>
            <p:spPr bwMode="auto">
              <a:xfrm>
                <a:off x="1120" y="1211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3" name="Freeform 960" descr="深色竖线"/>
              <p:cNvSpPr>
                <a:spLocks/>
              </p:cNvSpPr>
              <p:nvPr/>
            </p:nvSpPr>
            <p:spPr bwMode="auto">
              <a:xfrm>
                <a:off x="1181" y="1212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961" descr="深色竖线"/>
              <p:cNvSpPr>
                <a:spLocks/>
              </p:cNvSpPr>
              <p:nvPr/>
            </p:nvSpPr>
            <p:spPr bwMode="auto">
              <a:xfrm flipV="1">
                <a:off x="1089" y="138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962" descr="深色竖线"/>
              <p:cNvSpPr>
                <a:spLocks/>
              </p:cNvSpPr>
              <p:nvPr/>
            </p:nvSpPr>
            <p:spPr bwMode="auto">
              <a:xfrm flipV="1">
                <a:off x="1150" y="1381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6" name="Freeform 963" descr="深色竖线"/>
              <p:cNvSpPr>
                <a:spLocks/>
              </p:cNvSpPr>
              <p:nvPr/>
            </p:nvSpPr>
            <p:spPr bwMode="auto">
              <a:xfrm flipV="1">
                <a:off x="900" y="1383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7" name="Freeform 964" descr="深色竖线"/>
              <p:cNvSpPr>
                <a:spLocks/>
              </p:cNvSpPr>
              <p:nvPr/>
            </p:nvSpPr>
            <p:spPr bwMode="auto">
              <a:xfrm>
                <a:off x="922" y="121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8" name="Freeform 965" descr="深色竖线"/>
              <p:cNvSpPr>
                <a:spLocks/>
              </p:cNvSpPr>
              <p:nvPr/>
            </p:nvSpPr>
            <p:spPr bwMode="auto">
              <a:xfrm>
                <a:off x="964" y="1211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9" name="Freeform 966" descr="深色竖线"/>
              <p:cNvSpPr>
                <a:spLocks/>
              </p:cNvSpPr>
              <p:nvPr/>
            </p:nvSpPr>
            <p:spPr bwMode="auto">
              <a:xfrm>
                <a:off x="1007" y="1212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967" descr="深色竖线"/>
              <p:cNvSpPr>
                <a:spLocks/>
              </p:cNvSpPr>
              <p:nvPr/>
            </p:nvSpPr>
            <p:spPr bwMode="auto">
              <a:xfrm flipV="1">
                <a:off x="943" y="138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1" name="Freeform 968" descr="深色竖线"/>
              <p:cNvSpPr>
                <a:spLocks/>
              </p:cNvSpPr>
              <p:nvPr/>
            </p:nvSpPr>
            <p:spPr bwMode="auto">
              <a:xfrm flipV="1">
                <a:off x="985" y="1382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2" name="Freeform 969" descr="深色竖线"/>
              <p:cNvSpPr>
                <a:spLocks/>
              </p:cNvSpPr>
              <p:nvPr/>
            </p:nvSpPr>
            <p:spPr bwMode="auto">
              <a:xfrm flipH="1">
                <a:off x="2823" y="121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" name="Freeform 970" descr="深色竖线"/>
              <p:cNvSpPr>
                <a:spLocks/>
              </p:cNvSpPr>
              <p:nvPr/>
            </p:nvSpPr>
            <p:spPr bwMode="auto">
              <a:xfrm flipH="1" flipV="1">
                <a:off x="2807" y="138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4" name="Freeform 971" descr="深色竖线"/>
              <p:cNvSpPr>
                <a:spLocks/>
              </p:cNvSpPr>
              <p:nvPr/>
            </p:nvSpPr>
            <p:spPr bwMode="auto">
              <a:xfrm flipH="1" flipV="1">
                <a:off x="2775" y="138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5" name="Freeform 972" descr="深色竖线"/>
              <p:cNvSpPr>
                <a:spLocks/>
              </p:cNvSpPr>
              <p:nvPr/>
            </p:nvSpPr>
            <p:spPr bwMode="auto">
              <a:xfrm flipH="1" flipV="1">
                <a:off x="2743" y="1384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" name="Freeform 973" descr="深色竖线"/>
              <p:cNvSpPr>
                <a:spLocks/>
              </p:cNvSpPr>
              <p:nvPr/>
            </p:nvSpPr>
            <p:spPr bwMode="auto">
              <a:xfrm flipH="1">
                <a:off x="2791" y="121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" name="Freeform 974" descr="深色竖线"/>
              <p:cNvSpPr>
                <a:spLocks/>
              </p:cNvSpPr>
              <p:nvPr/>
            </p:nvSpPr>
            <p:spPr bwMode="auto">
              <a:xfrm flipH="1">
                <a:off x="2759" y="121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" name="Freeform 975" descr="深色竖线"/>
              <p:cNvSpPr>
                <a:spLocks/>
              </p:cNvSpPr>
              <p:nvPr/>
            </p:nvSpPr>
            <p:spPr bwMode="auto">
              <a:xfrm flipH="1">
                <a:off x="2104" y="1211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" name="Freeform 976" descr="深色竖线"/>
              <p:cNvSpPr>
                <a:spLocks/>
              </p:cNvSpPr>
              <p:nvPr/>
            </p:nvSpPr>
            <p:spPr bwMode="auto">
              <a:xfrm flipH="1" flipV="1">
                <a:off x="2048" y="1381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" name="Freeform 977" descr="深色竖线"/>
              <p:cNvSpPr>
                <a:spLocks/>
              </p:cNvSpPr>
              <p:nvPr/>
            </p:nvSpPr>
            <p:spPr bwMode="auto">
              <a:xfrm flipH="1" flipV="1">
                <a:off x="1934" y="138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" name="Freeform 978" descr="深色竖线"/>
              <p:cNvSpPr>
                <a:spLocks/>
              </p:cNvSpPr>
              <p:nvPr/>
            </p:nvSpPr>
            <p:spPr bwMode="auto">
              <a:xfrm flipH="1" flipV="1">
                <a:off x="1820" y="138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2" name="Freeform 979" descr="深色竖线"/>
              <p:cNvSpPr>
                <a:spLocks/>
              </p:cNvSpPr>
              <p:nvPr/>
            </p:nvSpPr>
            <p:spPr bwMode="auto">
              <a:xfrm flipH="1">
                <a:off x="1991" y="1211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" name="Freeform 980" descr="深色竖线"/>
              <p:cNvSpPr>
                <a:spLocks/>
              </p:cNvSpPr>
              <p:nvPr/>
            </p:nvSpPr>
            <p:spPr bwMode="auto">
              <a:xfrm flipH="1">
                <a:off x="1877" y="12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4" name="Freeform 981" descr="深色竖线"/>
              <p:cNvSpPr>
                <a:spLocks/>
              </p:cNvSpPr>
              <p:nvPr/>
            </p:nvSpPr>
            <p:spPr bwMode="auto">
              <a:xfrm flipH="1">
                <a:off x="2388" y="1210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5" name="Freeform 982" descr="深色竖线"/>
              <p:cNvSpPr>
                <a:spLocks/>
              </p:cNvSpPr>
              <p:nvPr/>
            </p:nvSpPr>
            <p:spPr bwMode="auto">
              <a:xfrm flipH="1" flipV="1">
                <a:off x="2343" y="1380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" name="Freeform 983" descr="深色竖线"/>
              <p:cNvSpPr>
                <a:spLocks/>
              </p:cNvSpPr>
              <p:nvPr/>
            </p:nvSpPr>
            <p:spPr bwMode="auto">
              <a:xfrm flipH="1" flipV="1">
                <a:off x="2253" y="1381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7" name="Freeform 984" descr="深色竖线"/>
              <p:cNvSpPr>
                <a:spLocks/>
              </p:cNvSpPr>
              <p:nvPr/>
            </p:nvSpPr>
            <p:spPr bwMode="auto">
              <a:xfrm flipH="1" flipV="1">
                <a:off x="2163" y="1381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8" name="Freeform 985" descr="深色竖线"/>
              <p:cNvSpPr>
                <a:spLocks/>
              </p:cNvSpPr>
              <p:nvPr/>
            </p:nvSpPr>
            <p:spPr bwMode="auto">
              <a:xfrm flipH="1">
                <a:off x="2298" y="1210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9" name="Freeform 986" descr="深色竖线"/>
              <p:cNvSpPr>
                <a:spLocks/>
              </p:cNvSpPr>
              <p:nvPr/>
            </p:nvSpPr>
            <p:spPr bwMode="auto">
              <a:xfrm flipH="1">
                <a:off x="2208" y="1211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0" name="Freeform 987" descr="深色竖线"/>
              <p:cNvSpPr>
                <a:spLocks/>
              </p:cNvSpPr>
              <p:nvPr/>
            </p:nvSpPr>
            <p:spPr bwMode="auto">
              <a:xfrm flipH="1">
                <a:off x="2584" y="121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1" name="Freeform 988" descr="深色竖线"/>
              <p:cNvSpPr>
                <a:spLocks/>
              </p:cNvSpPr>
              <p:nvPr/>
            </p:nvSpPr>
            <p:spPr bwMode="auto">
              <a:xfrm flipH="1" flipV="1">
                <a:off x="2553" y="138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2" name="Freeform 989" descr="深色竖线"/>
              <p:cNvSpPr>
                <a:spLocks/>
              </p:cNvSpPr>
              <p:nvPr/>
            </p:nvSpPr>
            <p:spPr bwMode="auto">
              <a:xfrm flipH="1" flipV="1">
                <a:off x="2492" y="1384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3" name="Freeform 990" descr="深色竖线"/>
              <p:cNvSpPr>
                <a:spLocks/>
              </p:cNvSpPr>
              <p:nvPr/>
            </p:nvSpPr>
            <p:spPr bwMode="auto">
              <a:xfrm flipH="1" flipV="1">
                <a:off x="2430" y="1384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4" name="Freeform 991" descr="深色竖线"/>
              <p:cNvSpPr>
                <a:spLocks/>
              </p:cNvSpPr>
              <p:nvPr/>
            </p:nvSpPr>
            <p:spPr bwMode="auto">
              <a:xfrm flipH="1">
                <a:off x="2522" y="121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5" name="Freeform 992" descr="深色竖线"/>
              <p:cNvSpPr>
                <a:spLocks/>
              </p:cNvSpPr>
              <p:nvPr/>
            </p:nvSpPr>
            <p:spPr bwMode="auto">
              <a:xfrm flipH="1">
                <a:off x="2461" y="121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6" name="Freeform 993" descr="深色竖线"/>
              <p:cNvSpPr>
                <a:spLocks/>
              </p:cNvSpPr>
              <p:nvPr/>
            </p:nvSpPr>
            <p:spPr bwMode="auto">
              <a:xfrm flipH="1">
                <a:off x="2720" y="1212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7" name="Freeform 994" descr="深色竖线"/>
              <p:cNvSpPr>
                <a:spLocks/>
              </p:cNvSpPr>
              <p:nvPr/>
            </p:nvSpPr>
            <p:spPr bwMode="auto">
              <a:xfrm flipH="1" flipV="1">
                <a:off x="2699" y="138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8" name="Freeform 995" descr="深色竖线"/>
              <p:cNvSpPr>
                <a:spLocks/>
              </p:cNvSpPr>
              <p:nvPr/>
            </p:nvSpPr>
            <p:spPr bwMode="auto">
              <a:xfrm flipH="1" flipV="1">
                <a:off x="2657" y="138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9" name="Freeform 996" descr="深色竖线"/>
              <p:cNvSpPr>
                <a:spLocks/>
              </p:cNvSpPr>
              <p:nvPr/>
            </p:nvSpPr>
            <p:spPr bwMode="auto">
              <a:xfrm flipH="1" flipV="1">
                <a:off x="2614" y="1383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0" name="Freeform 997" descr="深色竖线"/>
              <p:cNvSpPr>
                <a:spLocks/>
              </p:cNvSpPr>
              <p:nvPr/>
            </p:nvSpPr>
            <p:spPr bwMode="auto">
              <a:xfrm flipH="1">
                <a:off x="2678" y="121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1" name="Freeform 998" descr="深色竖线"/>
              <p:cNvSpPr>
                <a:spLocks/>
              </p:cNvSpPr>
              <p:nvPr/>
            </p:nvSpPr>
            <p:spPr bwMode="auto">
              <a:xfrm flipH="1">
                <a:off x="2635" y="1213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2" name="Freeform 999" descr="深色竖线"/>
              <p:cNvSpPr>
                <a:spLocks/>
              </p:cNvSpPr>
              <p:nvPr/>
            </p:nvSpPr>
            <p:spPr bwMode="auto">
              <a:xfrm flipV="1">
                <a:off x="2839" y="138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3" name="Freeform 1000" descr="深色竖线"/>
              <p:cNvSpPr>
                <a:spLocks/>
              </p:cNvSpPr>
              <p:nvPr/>
            </p:nvSpPr>
            <p:spPr bwMode="auto">
              <a:xfrm>
                <a:off x="2855" y="121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4" name="Freeform 1001" descr="深色竖线"/>
              <p:cNvSpPr>
                <a:spLocks/>
              </p:cNvSpPr>
              <p:nvPr/>
            </p:nvSpPr>
            <p:spPr bwMode="auto">
              <a:xfrm>
                <a:off x="2887" y="121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5" name="Freeform 1002" descr="深色竖线"/>
              <p:cNvSpPr>
                <a:spLocks/>
              </p:cNvSpPr>
              <p:nvPr/>
            </p:nvSpPr>
            <p:spPr bwMode="auto">
              <a:xfrm>
                <a:off x="2919" y="1215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6" name="Freeform 1003" descr="深色竖线"/>
              <p:cNvSpPr>
                <a:spLocks/>
              </p:cNvSpPr>
              <p:nvPr/>
            </p:nvSpPr>
            <p:spPr bwMode="auto">
              <a:xfrm flipV="1">
                <a:off x="2871" y="138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7" name="Freeform 1004" descr="深色竖线"/>
              <p:cNvSpPr>
                <a:spLocks/>
              </p:cNvSpPr>
              <p:nvPr/>
            </p:nvSpPr>
            <p:spPr bwMode="auto">
              <a:xfrm flipV="1">
                <a:off x="2903" y="138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8" name="Freeform 1005" descr="深色竖线"/>
              <p:cNvSpPr>
                <a:spLocks/>
              </p:cNvSpPr>
              <p:nvPr/>
            </p:nvSpPr>
            <p:spPr bwMode="auto">
              <a:xfrm flipV="1">
                <a:off x="3517" y="1387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9" name="Freeform 1006" descr="深色竖线"/>
              <p:cNvSpPr>
                <a:spLocks/>
              </p:cNvSpPr>
              <p:nvPr/>
            </p:nvSpPr>
            <p:spPr bwMode="auto">
              <a:xfrm>
                <a:off x="3574" y="1216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0" name="Freeform 1007" descr="深色竖线"/>
              <p:cNvSpPr>
                <a:spLocks/>
              </p:cNvSpPr>
              <p:nvPr/>
            </p:nvSpPr>
            <p:spPr bwMode="auto">
              <a:xfrm>
                <a:off x="3687" y="12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1" name="Freeform 1008" descr="深色竖线"/>
              <p:cNvSpPr>
                <a:spLocks/>
              </p:cNvSpPr>
              <p:nvPr/>
            </p:nvSpPr>
            <p:spPr bwMode="auto">
              <a:xfrm>
                <a:off x="3801" y="121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2" name="Freeform 1009" descr="深色竖线"/>
              <p:cNvSpPr>
                <a:spLocks/>
              </p:cNvSpPr>
              <p:nvPr/>
            </p:nvSpPr>
            <p:spPr bwMode="auto">
              <a:xfrm flipV="1">
                <a:off x="3630" y="1386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3" name="Freeform 1010" descr="深色竖线"/>
              <p:cNvSpPr>
                <a:spLocks/>
              </p:cNvSpPr>
              <p:nvPr/>
            </p:nvSpPr>
            <p:spPr bwMode="auto">
              <a:xfrm flipV="1">
                <a:off x="3744" y="138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4" name="Freeform 1011" descr="深色竖线"/>
              <p:cNvSpPr>
                <a:spLocks/>
              </p:cNvSpPr>
              <p:nvPr/>
            </p:nvSpPr>
            <p:spPr bwMode="auto">
              <a:xfrm flipV="1">
                <a:off x="3246" y="1388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5" name="Freeform 1012" descr="深色竖线"/>
              <p:cNvSpPr>
                <a:spLocks/>
              </p:cNvSpPr>
              <p:nvPr/>
            </p:nvSpPr>
            <p:spPr bwMode="auto">
              <a:xfrm>
                <a:off x="3290" y="1218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6" name="Freeform 1013" descr="深色竖线"/>
              <p:cNvSpPr>
                <a:spLocks/>
              </p:cNvSpPr>
              <p:nvPr/>
            </p:nvSpPr>
            <p:spPr bwMode="auto">
              <a:xfrm>
                <a:off x="3380" y="121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7" name="Freeform 1014" descr="深色竖线"/>
              <p:cNvSpPr>
                <a:spLocks/>
              </p:cNvSpPr>
              <p:nvPr/>
            </p:nvSpPr>
            <p:spPr bwMode="auto">
              <a:xfrm>
                <a:off x="3470" y="1218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8" name="Freeform 1015" descr="深色竖线"/>
              <p:cNvSpPr>
                <a:spLocks/>
              </p:cNvSpPr>
              <p:nvPr/>
            </p:nvSpPr>
            <p:spPr bwMode="auto">
              <a:xfrm flipV="1">
                <a:off x="3335" y="1388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9" name="Freeform 1016" descr="深色竖线"/>
              <p:cNvSpPr>
                <a:spLocks/>
              </p:cNvSpPr>
              <p:nvPr/>
            </p:nvSpPr>
            <p:spPr bwMode="auto">
              <a:xfrm flipV="1">
                <a:off x="3425" y="138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0" name="Freeform 1017" descr="深色竖线"/>
              <p:cNvSpPr>
                <a:spLocks/>
              </p:cNvSpPr>
              <p:nvPr/>
            </p:nvSpPr>
            <p:spPr bwMode="auto">
              <a:xfrm flipV="1">
                <a:off x="3063" y="138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1" name="Freeform 1018" descr="深色竖线"/>
              <p:cNvSpPr>
                <a:spLocks/>
              </p:cNvSpPr>
              <p:nvPr/>
            </p:nvSpPr>
            <p:spPr bwMode="auto">
              <a:xfrm>
                <a:off x="3094" y="121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2" name="Freeform 1019" descr="深色竖线"/>
              <p:cNvSpPr>
                <a:spLocks/>
              </p:cNvSpPr>
              <p:nvPr/>
            </p:nvSpPr>
            <p:spPr bwMode="auto">
              <a:xfrm>
                <a:off x="3156" y="1214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3" name="Freeform 1020" descr="深色竖线"/>
              <p:cNvSpPr>
                <a:spLocks/>
              </p:cNvSpPr>
              <p:nvPr/>
            </p:nvSpPr>
            <p:spPr bwMode="auto">
              <a:xfrm>
                <a:off x="3217" y="1215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4" name="Freeform 1021" descr="深色竖线"/>
              <p:cNvSpPr>
                <a:spLocks/>
              </p:cNvSpPr>
              <p:nvPr/>
            </p:nvSpPr>
            <p:spPr bwMode="auto">
              <a:xfrm flipV="1">
                <a:off x="3125" y="138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5" name="Freeform 1022" descr="深色竖线"/>
              <p:cNvSpPr>
                <a:spLocks/>
              </p:cNvSpPr>
              <p:nvPr/>
            </p:nvSpPr>
            <p:spPr bwMode="auto">
              <a:xfrm flipV="1">
                <a:off x="3186" y="138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6" name="Freeform 1023" descr="深色竖线"/>
              <p:cNvSpPr>
                <a:spLocks/>
              </p:cNvSpPr>
              <p:nvPr/>
            </p:nvSpPr>
            <p:spPr bwMode="auto">
              <a:xfrm flipV="1">
                <a:off x="2936" y="1386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7" name="Freeform 1024" descr="深色竖线"/>
              <p:cNvSpPr>
                <a:spLocks/>
              </p:cNvSpPr>
              <p:nvPr/>
            </p:nvSpPr>
            <p:spPr bwMode="auto">
              <a:xfrm>
                <a:off x="2958" y="1215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8" name="Freeform 1025" descr="深色竖线"/>
              <p:cNvSpPr>
                <a:spLocks/>
              </p:cNvSpPr>
              <p:nvPr/>
            </p:nvSpPr>
            <p:spPr bwMode="auto">
              <a:xfrm>
                <a:off x="3000" y="121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9" name="Freeform 1026" descr="深色竖线"/>
              <p:cNvSpPr>
                <a:spLocks/>
              </p:cNvSpPr>
              <p:nvPr/>
            </p:nvSpPr>
            <p:spPr bwMode="auto">
              <a:xfrm>
                <a:off x="3043" y="1215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0" name="Freeform 1027" descr="深色竖线"/>
              <p:cNvSpPr>
                <a:spLocks/>
              </p:cNvSpPr>
              <p:nvPr/>
            </p:nvSpPr>
            <p:spPr bwMode="auto">
              <a:xfrm flipV="1">
                <a:off x="2979" y="1385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1" name="Freeform 1028" descr="深色竖线"/>
              <p:cNvSpPr>
                <a:spLocks/>
              </p:cNvSpPr>
              <p:nvPr/>
            </p:nvSpPr>
            <p:spPr bwMode="auto">
              <a:xfrm flipV="1">
                <a:off x="3021" y="138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2" name="Freeform 1029" descr="深色竖线"/>
              <p:cNvSpPr>
                <a:spLocks/>
              </p:cNvSpPr>
              <p:nvPr/>
            </p:nvSpPr>
            <p:spPr bwMode="auto">
              <a:xfrm flipH="1">
                <a:off x="4863" y="121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3" name="Freeform 1030" descr="深色竖线"/>
              <p:cNvSpPr>
                <a:spLocks/>
              </p:cNvSpPr>
              <p:nvPr/>
            </p:nvSpPr>
            <p:spPr bwMode="auto">
              <a:xfrm flipH="1" flipV="1">
                <a:off x="4847" y="138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4" name="Freeform 1031" descr="深色竖线"/>
              <p:cNvSpPr>
                <a:spLocks/>
              </p:cNvSpPr>
              <p:nvPr/>
            </p:nvSpPr>
            <p:spPr bwMode="auto">
              <a:xfrm flipH="1" flipV="1">
                <a:off x="4815" y="1388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5" name="Freeform 1032" descr="深色竖线"/>
              <p:cNvSpPr>
                <a:spLocks/>
              </p:cNvSpPr>
              <p:nvPr/>
            </p:nvSpPr>
            <p:spPr bwMode="auto">
              <a:xfrm flipH="1" flipV="1">
                <a:off x="4783" y="1388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6" name="Freeform 1033" descr="深色竖线"/>
              <p:cNvSpPr>
                <a:spLocks/>
              </p:cNvSpPr>
              <p:nvPr/>
            </p:nvSpPr>
            <p:spPr bwMode="auto">
              <a:xfrm flipH="1">
                <a:off x="4831" y="121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7" name="Freeform 1034" descr="深色竖线"/>
              <p:cNvSpPr>
                <a:spLocks/>
              </p:cNvSpPr>
              <p:nvPr/>
            </p:nvSpPr>
            <p:spPr bwMode="auto">
              <a:xfrm flipH="1">
                <a:off x="4799" y="1218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8" name="Freeform 1035" descr="深色竖线"/>
              <p:cNvSpPr>
                <a:spLocks/>
              </p:cNvSpPr>
              <p:nvPr/>
            </p:nvSpPr>
            <p:spPr bwMode="auto">
              <a:xfrm flipH="1">
                <a:off x="4144" y="12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9" name="Freeform 1036" descr="深色竖线"/>
              <p:cNvSpPr>
                <a:spLocks/>
              </p:cNvSpPr>
              <p:nvPr/>
            </p:nvSpPr>
            <p:spPr bwMode="auto">
              <a:xfrm flipH="1" flipV="1">
                <a:off x="4088" y="1385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0" name="Freeform 1037" descr="深色竖线"/>
              <p:cNvSpPr>
                <a:spLocks/>
              </p:cNvSpPr>
              <p:nvPr/>
            </p:nvSpPr>
            <p:spPr bwMode="auto">
              <a:xfrm flipH="1" flipV="1">
                <a:off x="3974" y="1387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1" name="Freeform 1038" descr="深色竖线"/>
              <p:cNvSpPr>
                <a:spLocks/>
              </p:cNvSpPr>
              <p:nvPr/>
            </p:nvSpPr>
            <p:spPr bwMode="auto">
              <a:xfrm flipH="1" flipV="1">
                <a:off x="3860" y="138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2" name="Freeform 1039" descr="深色竖线"/>
              <p:cNvSpPr>
                <a:spLocks/>
              </p:cNvSpPr>
              <p:nvPr/>
            </p:nvSpPr>
            <p:spPr bwMode="auto">
              <a:xfrm flipH="1">
                <a:off x="4031" y="1215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3" name="Freeform 1040" descr="深色竖线"/>
              <p:cNvSpPr>
                <a:spLocks/>
              </p:cNvSpPr>
              <p:nvPr/>
            </p:nvSpPr>
            <p:spPr bwMode="auto">
              <a:xfrm flipH="1">
                <a:off x="3917" y="121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4" name="Freeform 1041" descr="深色竖线"/>
              <p:cNvSpPr>
                <a:spLocks/>
              </p:cNvSpPr>
              <p:nvPr/>
            </p:nvSpPr>
            <p:spPr bwMode="auto">
              <a:xfrm flipH="1">
                <a:off x="4428" y="1214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5" name="Freeform 1042" descr="深色竖线"/>
              <p:cNvSpPr>
                <a:spLocks/>
              </p:cNvSpPr>
              <p:nvPr/>
            </p:nvSpPr>
            <p:spPr bwMode="auto">
              <a:xfrm flipH="1" flipV="1">
                <a:off x="4383" y="138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6" name="Freeform 1043" descr="深色竖线"/>
              <p:cNvSpPr>
                <a:spLocks/>
              </p:cNvSpPr>
              <p:nvPr/>
            </p:nvSpPr>
            <p:spPr bwMode="auto">
              <a:xfrm flipH="1" flipV="1">
                <a:off x="4293" y="138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7" name="Freeform 1044" descr="深色竖线"/>
              <p:cNvSpPr>
                <a:spLocks/>
              </p:cNvSpPr>
              <p:nvPr/>
            </p:nvSpPr>
            <p:spPr bwMode="auto">
              <a:xfrm flipH="1" flipV="1">
                <a:off x="4203" y="1385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8" name="Freeform 1045" descr="深色竖线"/>
              <p:cNvSpPr>
                <a:spLocks/>
              </p:cNvSpPr>
              <p:nvPr/>
            </p:nvSpPr>
            <p:spPr bwMode="auto">
              <a:xfrm flipH="1">
                <a:off x="4338" y="121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9" name="Freeform 1046" descr="深色竖线"/>
              <p:cNvSpPr>
                <a:spLocks/>
              </p:cNvSpPr>
              <p:nvPr/>
            </p:nvSpPr>
            <p:spPr bwMode="auto">
              <a:xfrm flipH="1">
                <a:off x="4248" y="121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0" name="Freeform 1047" descr="深色竖线"/>
              <p:cNvSpPr>
                <a:spLocks/>
              </p:cNvSpPr>
              <p:nvPr/>
            </p:nvSpPr>
            <p:spPr bwMode="auto">
              <a:xfrm flipH="1">
                <a:off x="4624" y="121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1" name="Freeform 1048" descr="深色竖线"/>
              <p:cNvSpPr>
                <a:spLocks/>
              </p:cNvSpPr>
              <p:nvPr/>
            </p:nvSpPr>
            <p:spPr bwMode="auto">
              <a:xfrm flipH="1" flipV="1">
                <a:off x="4593" y="138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2" name="Freeform 1049" descr="深色竖线"/>
              <p:cNvSpPr>
                <a:spLocks/>
              </p:cNvSpPr>
              <p:nvPr/>
            </p:nvSpPr>
            <p:spPr bwMode="auto">
              <a:xfrm flipH="1" flipV="1">
                <a:off x="4532" y="1388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3" name="Freeform 1050" descr="深色竖线"/>
              <p:cNvSpPr>
                <a:spLocks/>
              </p:cNvSpPr>
              <p:nvPr/>
            </p:nvSpPr>
            <p:spPr bwMode="auto">
              <a:xfrm flipH="1" flipV="1">
                <a:off x="4470" y="1388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4" name="Freeform 1051" descr="深色竖线"/>
              <p:cNvSpPr>
                <a:spLocks/>
              </p:cNvSpPr>
              <p:nvPr/>
            </p:nvSpPr>
            <p:spPr bwMode="auto">
              <a:xfrm flipH="1">
                <a:off x="4562" y="121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5" name="Freeform 1052" descr="深色竖线"/>
              <p:cNvSpPr>
                <a:spLocks/>
              </p:cNvSpPr>
              <p:nvPr/>
            </p:nvSpPr>
            <p:spPr bwMode="auto">
              <a:xfrm flipH="1">
                <a:off x="4501" y="1218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6" name="Freeform 1053" descr="深色竖线"/>
              <p:cNvSpPr>
                <a:spLocks/>
              </p:cNvSpPr>
              <p:nvPr/>
            </p:nvSpPr>
            <p:spPr bwMode="auto">
              <a:xfrm flipH="1">
                <a:off x="4760" y="1216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7" name="Freeform 1054" descr="深色竖线"/>
              <p:cNvSpPr>
                <a:spLocks/>
              </p:cNvSpPr>
              <p:nvPr/>
            </p:nvSpPr>
            <p:spPr bwMode="auto">
              <a:xfrm flipH="1" flipV="1">
                <a:off x="4739" y="1386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8" name="Freeform 1055" descr="深色竖线"/>
              <p:cNvSpPr>
                <a:spLocks/>
              </p:cNvSpPr>
              <p:nvPr/>
            </p:nvSpPr>
            <p:spPr bwMode="auto">
              <a:xfrm flipH="1" flipV="1">
                <a:off x="4697" y="1388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9" name="Freeform 1056" descr="深色竖线"/>
              <p:cNvSpPr>
                <a:spLocks/>
              </p:cNvSpPr>
              <p:nvPr/>
            </p:nvSpPr>
            <p:spPr bwMode="auto">
              <a:xfrm flipH="1" flipV="1">
                <a:off x="4654" y="1387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0" name="Freeform 1057" descr="深色竖线"/>
              <p:cNvSpPr>
                <a:spLocks/>
              </p:cNvSpPr>
              <p:nvPr/>
            </p:nvSpPr>
            <p:spPr bwMode="auto">
              <a:xfrm flipH="1">
                <a:off x="4718" y="1216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1" name="Freeform 1058" descr="深色竖线"/>
              <p:cNvSpPr>
                <a:spLocks/>
              </p:cNvSpPr>
              <p:nvPr/>
            </p:nvSpPr>
            <p:spPr bwMode="auto">
              <a:xfrm flipH="1">
                <a:off x="4675" y="1217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86" name="Group 1059"/>
          <p:cNvGrpSpPr>
            <a:grpSpLocks/>
          </p:cNvGrpSpPr>
          <p:nvPr/>
        </p:nvGrpSpPr>
        <p:grpSpPr bwMode="auto">
          <a:xfrm>
            <a:off x="933450" y="4225925"/>
            <a:ext cx="927100" cy="1330325"/>
            <a:chOff x="556" y="2760"/>
            <a:chExt cx="584" cy="838"/>
          </a:xfrm>
        </p:grpSpPr>
        <p:sp>
          <p:nvSpPr>
            <p:cNvPr id="7228" name="Line 1060"/>
            <p:cNvSpPr>
              <a:spLocks noChangeShapeType="1"/>
            </p:cNvSpPr>
            <p:nvPr/>
          </p:nvSpPr>
          <p:spPr bwMode="auto">
            <a:xfrm rot="-5400000">
              <a:off x="852" y="2472"/>
              <a:ext cx="0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Line 1061"/>
            <p:cNvSpPr>
              <a:spLocks noChangeShapeType="1"/>
            </p:cNvSpPr>
            <p:nvPr/>
          </p:nvSpPr>
          <p:spPr bwMode="auto">
            <a:xfrm rot="5400000" flipH="1">
              <a:off x="844" y="2546"/>
              <a:ext cx="0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30" name="Group 1062"/>
            <p:cNvGrpSpPr>
              <a:grpSpLocks/>
            </p:cNvGrpSpPr>
            <p:nvPr/>
          </p:nvGrpSpPr>
          <p:grpSpPr bwMode="auto">
            <a:xfrm>
              <a:off x="714" y="2889"/>
              <a:ext cx="311" cy="709"/>
              <a:chOff x="707" y="2898"/>
              <a:chExt cx="281" cy="746"/>
            </a:xfrm>
          </p:grpSpPr>
          <p:sp>
            <p:nvSpPr>
              <p:cNvPr id="7231" name="Freeform 1063"/>
              <p:cNvSpPr>
                <a:spLocks/>
              </p:cNvSpPr>
              <p:nvPr/>
            </p:nvSpPr>
            <p:spPr bwMode="auto">
              <a:xfrm>
                <a:off x="752" y="2898"/>
                <a:ext cx="216" cy="746"/>
              </a:xfrm>
              <a:custGeom>
                <a:avLst/>
                <a:gdLst>
                  <a:gd name="T0" fmla="*/ 102 w 216"/>
                  <a:gd name="T1" fmla="*/ 0 h 746"/>
                  <a:gd name="T2" fmla="*/ 120 w 216"/>
                  <a:gd name="T3" fmla="*/ 33 h 746"/>
                  <a:gd name="T4" fmla="*/ 115 w 216"/>
                  <a:gd name="T5" fmla="*/ 72 h 746"/>
                  <a:gd name="T6" fmla="*/ 133 w 216"/>
                  <a:gd name="T7" fmla="*/ 51 h 746"/>
                  <a:gd name="T8" fmla="*/ 142 w 216"/>
                  <a:gd name="T9" fmla="*/ 44 h 746"/>
                  <a:gd name="T10" fmla="*/ 153 w 216"/>
                  <a:gd name="T11" fmla="*/ 83 h 746"/>
                  <a:gd name="T12" fmla="*/ 133 w 216"/>
                  <a:gd name="T13" fmla="*/ 176 h 746"/>
                  <a:gd name="T14" fmla="*/ 130 w 216"/>
                  <a:gd name="T15" fmla="*/ 233 h 746"/>
                  <a:gd name="T16" fmla="*/ 148 w 216"/>
                  <a:gd name="T17" fmla="*/ 266 h 746"/>
                  <a:gd name="T18" fmla="*/ 157 w 216"/>
                  <a:gd name="T19" fmla="*/ 281 h 746"/>
                  <a:gd name="T20" fmla="*/ 163 w 216"/>
                  <a:gd name="T21" fmla="*/ 233 h 746"/>
                  <a:gd name="T22" fmla="*/ 171 w 216"/>
                  <a:gd name="T23" fmla="*/ 191 h 746"/>
                  <a:gd name="T24" fmla="*/ 183 w 216"/>
                  <a:gd name="T25" fmla="*/ 171 h 746"/>
                  <a:gd name="T26" fmla="*/ 196 w 216"/>
                  <a:gd name="T27" fmla="*/ 171 h 746"/>
                  <a:gd name="T28" fmla="*/ 208 w 216"/>
                  <a:gd name="T29" fmla="*/ 194 h 746"/>
                  <a:gd name="T30" fmla="*/ 214 w 216"/>
                  <a:gd name="T31" fmla="*/ 242 h 746"/>
                  <a:gd name="T32" fmla="*/ 210 w 216"/>
                  <a:gd name="T33" fmla="*/ 302 h 746"/>
                  <a:gd name="T34" fmla="*/ 201 w 216"/>
                  <a:gd name="T35" fmla="*/ 332 h 746"/>
                  <a:gd name="T36" fmla="*/ 211 w 216"/>
                  <a:gd name="T37" fmla="*/ 407 h 746"/>
                  <a:gd name="T38" fmla="*/ 216 w 216"/>
                  <a:gd name="T39" fmla="*/ 465 h 746"/>
                  <a:gd name="T40" fmla="*/ 193 w 216"/>
                  <a:gd name="T41" fmla="*/ 522 h 746"/>
                  <a:gd name="T42" fmla="*/ 187 w 216"/>
                  <a:gd name="T43" fmla="*/ 546 h 746"/>
                  <a:gd name="T44" fmla="*/ 186 w 216"/>
                  <a:gd name="T45" fmla="*/ 600 h 746"/>
                  <a:gd name="T46" fmla="*/ 172 w 216"/>
                  <a:gd name="T47" fmla="*/ 672 h 746"/>
                  <a:gd name="T48" fmla="*/ 142 w 216"/>
                  <a:gd name="T49" fmla="*/ 735 h 746"/>
                  <a:gd name="T50" fmla="*/ 129 w 216"/>
                  <a:gd name="T51" fmla="*/ 746 h 746"/>
                  <a:gd name="T52" fmla="*/ 85 w 216"/>
                  <a:gd name="T53" fmla="*/ 731 h 746"/>
                  <a:gd name="T54" fmla="*/ 46 w 216"/>
                  <a:gd name="T55" fmla="*/ 699 h 746"/>
                  <a:gd name="T56" fmla="*/ 21 w 216"/>
                  <a:gd name="T57" fmla="*/ 657 h 746"/>
                  <a:gd name="T58" fmla="*/ 18 w 216"/>
                  <a:gd name="T59" fmla="*/ 636 h 746"/>
                  <a:gd name="T60" fmla="*/ 64 w 216"/>
                  <a:gd name="T61" fmla="*/ 548 h 746"/>
                  <a:gd name="T62" fmla="*/ 67 w 216"/>
                  <a:gd name="T63" fmla="*/ 498 h 746"/>
                  <a:gd name="T64" fmla="*/ 42 w 216"/>
                  <a:gd name="T65" fmla="*/ 395 h 746"/>
                  <a:gd name="T66" fmla="*/ 21 w 216"/>
                  <a:gd name="T67" fmla="*/ 353 h 746"/>
                  <a:gd name="T68" fmla="*/ 0 w 216"/>
                  <a:gd name="T69" fmla="*/ 303 h 746"/>
                  <a:gd name="T70" fmla="*/ 0 w 216"/>
                  <a:gd name="T71" fmla="*/ 201 h 746"/>
                  <a:gd name="T72" fmla="*/ 9 w 216"/>
                  <a:gd name="T73" fmla="*/ 173 h 746"/>
                  <a:gd name="T74" fmla="*/ 24 w 216"/>
                  <a:gd name="T75" fmla="*/ 131 h 746"/>
                  <a:gd name="T76" fmla="*/ 36 w 216"/>
                  <a:gd name="T77" fmla="*/ 122 h 746"/>
                  <a:gd name="T78" fmla="*/ 63 w 216"/>
                  <a:gd name="T79" fmla="*/ 51 h 746"/>
                  <a:gd name="T80" fmla="*/ 75 w 216"/>
                  <a:gd name="T81" fmla="*/ 51 h 746"/>
                  <a:gd name="T82" fmla="*/ 87 w 216"/>
                  <a:gd name="T83" fmla="*/ 30 h 746"/>
                  <a:gd name="T84" fmla="*/ 102 w 216"/>
                  <a:gd name="T85" fmla="*/ 0 h 74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6" h="746">
                    <a:moveTo>
                      <a:pt x="102" y="0"/>
                    </a:moveTo>
                    <a:lnTo>
                      <a:pt x="120" y="33"/>
                    </a:lnTo>
                    <a:lnTo>
                      <a:pt x="115" y="72"/>
                    </a:lnTo>
                    <a:lnTo>
                      <a:pt x="133" y="51"/>
                    </a:lnTo>
                    <a:lnTo>
                      <a:pt x="142" y="44"/>
                    </a:lnTo>
                    <a:lnTo>
                      <a:pt x="153" y="83"/>
                    </a:lnTo>
                    <a:lnTo>
                      <a:pt x="133" y="176"/>
                    </a:lnTo>
                    <a:lnTo>
                      <a:pt x="130" y="233"/>
                    </a:lnTo>
                    <a:lnTo>
                      <a:pt x="148" y="266"/>
                    </a:lnTo>
                    <a:lnTo>
                      <a:pt x="157" y="281"/>
                    </a:lnTo>
                    <a:lnTo>
                      <a:pt x="163" y="233"/>
                    </a:lnTo>
                    <a:lnTo>
                      <a:pt x="171" y="191"/>
                    </a:lnTo>
                    <a:lnTo>
                      <a:pt x="183" y="171"/>
                    </a:lnTo>
                    <a:lnTo>
                      <a:pt x="196" y="171"/>
                    </a:lnTo>
                    <a:lnTo>
                      <a:pt x="208" y="194"/>
                    </a:lnTo>
                    <a:lnTo>
                      <a:pt x="214" y="242"/>
                    </a:lnTo>
                    <a:lnTo>
                      <a:pt x="210" y="302"/>
                    </a:lnTo>
                    <a:lnTo>
                      <a:pt x="201" y="332"/>
                    </a:lnTo>
                    <a:lnTo>
                      <a:pt x="211" y="407"/>
                    </a:lnTo>
                    <a:lnTo>
                      <a:pt x="216" y="465"/>
                    </a:lnTo>
                    <a:lnTo>
                      <a:pt x="193" y="522"/>
                    </a:lnTo>
                    <a:lnTo>
                      <a:pt x="187" y="546"/>
                    </a:lnTo>
                    <a:lnTo>
                      <a:pt x="186" y="600"/>
                    </a:lnTo>
                    <a:lnTo>
                      <a:pt x="172" y="672"/>
                    </a:lnTo>
                    <a:lnTo>
                      <a:pt x="142" y="735"/>
                    </a:lnTo>
                    <a:lnTo>
                      <a:pt x="129" y="746"/>
                    </a:lnTo>
                    <a:lnTo>
                      <a:pt x="85" y="731"/>
                    </a:lnTo>
                    <a:lnTo>
                      <a:pt x="46" y="699"/>
                    </a:lnTo>
                    <a:lnTo>
                      <a:pt x="21" y="657"/>
                    </a:lnTo>
                    <a:lnTo>
                      <a:pt x="18" y="636"/>
                    </a:lnTo>
                    <a:lnTo>
                      <a:pt x="64" y="548"/>
                    </a:lnTo>
                    <a:lnTo>
                      <a:pt x="67" y="498"/>
                    </a:lnTo>
                    <a:lnTo>
                      <a:pt x="42" y="395"/>
                    </a:lnTo>
                    <a:lnTo>
                      <a:pt x="21" y="353"/>
                    </a:lnTo>
                    <a:lnTo>
                      <a:pt x="0" y="303"/>
                    </a:lnTo>
                    <a:lnTo>
                      <a:pt x="0" y="201"/>
                    </a:lnTo>
                    <a:lnTo>
                      <a:pt x="9" y="173"/>
                    </a:lnTo>
                    <a:lnTo>
                      <a:pt x="24" y="131"/>
                    </a:lnTo>
                    <a:lnTo>
                      <a:pt x="36" y="122"/>
                    </a:lnTo>
                    <a:lnTo>
                      <a:pt x="63" y="51"/>
                    </a:lnTo>
                    <a:lnTo>
                      <a:pt x="75" y="51"/>
                    </a:lnTo>
                    <a:lnTo>
                      <a:pt x="87" y="30"/>
                    </a:lnTo>
                    <a:lnTo>
                      <a:pt x="1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DD9"/>
                  </a:gs>
                  <a:gs pos="100000">
                    <a:srgbClr val="FFB49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32" name="Group 1064"/>
              <p:cNvGrpSpPr>
                <a:grpSpLocks/>
              </p:cNvGrpSpPr>
              <p:nvPr/>
            </p:nvGrpSpPr>
            <p:grpSpPr bwMode="auto">
              <a:xfrm rot="-715367">
                <a:off x="707" y="2906"/>
                <a:ext cx="281" cy="727"/>
                <a:chOff x="462" y="2325"/>
                <a:chExt cx="410" cy="957"/>
              </a:xfrm>
            </p:grpSpPr>
            <p:sp>
              <p:nvSpPr>
                <p:cNvPr id="7233" name="Freeform 1065"/>
                <p:cNvSpPr>
                  <a:spLocks/>
                </p:cNvSpPr>
                <p:nvPr/>
              </p:nvSpPr>
              <p:spPr bwMode="auto">
                <a:xfrm rot="-105251">
                  <a:off x="462" y="2472"/>
                  <a:ext cx="184" cy="656"/>
                </a:xfrm>
                <a:custGeom>
                  <a:avLst/>
                  <a:gdLst>
                    <a:gd name="T0" fmla="*/ 184 w 184"/>
                    <a:gd name="T1" fmla="*/ 0 h 656"/>
                    <a:gd name="T2" fmla="*/ 166 w 184"/>
                    <a:gd name="T3" fmla="*/ 30 h 656"/>
                    <a:gd name="T4" fmla="*/ 142 w 184"/>
                    <a:gd name="T5" fmla="*/ 58 h 656"/>
                    <a:gd name="T6" fmla="*/ 130 w 184"/>
                    <a:gd name="T7" fmla="*/ 76 h 656"/>
                    <a:gd name="T8" fmla="*/ 114 w 184"/>
                    <a:gd name="T9" fmla="*/ 134 h 656"/>
                    <a:gd name="T10" fmla="*/ 98 w 184"/>
                    <a:gd name="T11" fmla="*/ 188 h 656"/>
                    <a:gd name="T12" fmla="*/ 88 w 184"/>
                    <a:gd name="T13" fmla="*/ 232 h 656"/>
                    <a:gd name="T14" fmla="*/ 104 w 184"/>
                    <a:gd name="T15" fmla="*/ 288 h 656"/>
                    <a:gd name="T16" fmla="*/ 122 w 184"/>
                    <a:gd name="T17" fmla="*/ 332 h 656"/>
                    <a:gd name="T18" fmla="*/ 124 w 184"/>
                    <a:gd name="T19" fmla="*/ 386 h 656"/>
                    <a:gd name="T20" fmla="*/ 122 w 184"/>
                    <a:gd name="T21" fmla="*/ 424 h 656"/>
                    <a:gd name="T22" fmla="*/ 124 w 184"/>
                    <a:gd name="T23" fmla="*/ 474 h 656"/>
                    <a:gd name="T24" fmla="*/ 122 w 184"/>
                    <a:gd name="T25" fmla="*/ 496 h 656"/>
                    <a:gd name="T26" fmla="*/ 108 w 184"/>
                    <a:gd name="T27" fmla="*/ 516 h 656"/>
                    <a:gd name="T28" fmla="*/ 100 w 184"/>
                    <a:gd name="T29" fmla="*/ 542 h 656"/>
                    <a:gd name="T30" fmla="*/ 96 w 184"/>
                    <a:gd name="T31" fmla="*/ 558 h 656"/>
                    <a:gd name="T32" fmla="*/ 68 w 184"/>
                    <a:gd name="T33" fmla="*/ 590 h 656"/>
                    <a:gd name="T34" fmla="*/ 0 w 184"/>
                    <a:gd name="T35" fmla="*/ 656 h 6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84" h="656">
                      <a:moveTo>
                        <a:pt x="184" y="0"/>
                      </a:moveTo>
                      <a:lnTo>
                        <a:pt x="166" y="30"/>
                      </a:lnTo>
                      <a:lnTo>
                        <a:pt x="142" y="58"/>
                      </a:lnTo>
                      <a:lnTo>
                        <a:pt x="130" y="76"/>
                      </a:lnTo>
                      <a:lnTo>
                        <a:pt x="114" y="134"/>
                      </a:lnTo>
                      <a:lnTo>
                        <a:pt x="98" y="188"/>
                      </a:lnTo>
                      <a:lnTo>
                        <a:pt x="88" y="232"/>
                      </a:lnTo>
                      <a:lnTo>
                        <a:pt x="104" y="288"/>
                      </a:lnTo>
                      <a:lnTo>
                        <a:pt x="122" y="332"/>
                      </a:lnTo>
                      <a:lnTo>
                        <a:pt x="124" y="386"/>
                      </a:lnTo>
                      <a:lnTo>
                        <a:pt x="122" y="424"/>
                      </a:lnTo>
                      <a:lnTo>
                        <a:pt x="124" y="474"/>
                      </a:lnTo>
                      <a:lnTo>
                        <a:pt x="122" y="496"/>
                      </a:lnTo>
                      <a:lnTo>
                        <a:pt x="108" y="516"/>
                      </a:lnTo>
                      <a:lnTo>
                        <a:pt x="100" y="542"/>
                      </a:lnTo>
                      <a:lnTo>
                        <a:pt x="96" y="558"/>
                      </a:lnTo>
                      <a:lnTo>
                        <a:pt x="68" y="590"/>
                      </a:lnTo>
                      <a:lnTo>
                        <a:pt x="0" y="65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4" name="Freeform 1066"/>
                <p:cNvSpPr>
                  <a:spLocks/>
                </p:cNvSpPr>
                <p:nvPr/>
              </p:nvSpPr>
              <p:spPr bwMode="auto">
                <a:xfrm>
                  <a:off x="654" y="2377"/>
                  <a:ext cx="74" cy="296"/>
                </a:xfrm>
                <a:custGeom>
                  <a:avLst/>
                  <a:gdLst>
                    <a:gd name="T0" fmla="*/ 0 w 74"/>
                    <a:gd name="T1" fmla="*/ 86 h 296"/>
                    <a:gd name="T2" fmla="*/ 36 w 74"/>
                    <a:gd name="T3" fmla="*/ 32 h 296"/>
                    <a:gd name="T4" fmla="*/ 62 w 74"/>
                    <a:gd name="T5" fmla="*/ 0 h 296"/>
                    <a:gd name="T6" fmla="*/ 74 w 74"/>
                    <a:gd name="T7" fmla="*/ 6 h 296"/>
                    <a:gd name="T8" fmla="*/ 74 w 74"/>
                    <a:gd name="T9" fmla="*/ 36 h 296"/>
                    <a:gd name="T10" fmla="*/ 72 w 74"/>
                    <a:gd name="T11" fmla="*/ 66 h 296"/>
                    <a:gd name="T12" fmla="*/ 62 w 74"/>
                    <a:gd name="T13" fmla="*/ 92 h 296"/>
                    <a:gd name="T14" fmla="*/ 42 w 74"/>
                    <a:gd name="T15" fmla="*/ 118 h 296"/>
                    <a:gd name="T16" fmla="*/ 34 w 74"/>
                    <a:gd name="T17" fmla="*/ 134 h 296"/>
                    <a:gd name="T18" fmla="*/ 24 w 74"/>
                    <a:gd name="T19" fmla="*/ 182 h 296"/>
                    <a:gd name="T20" fmla="*/ 12 w 74"/>
                    <a:gd name="T21" fmla="*/ 220 h 296"/>
                    <a:gd name="T22" fmla="*/ 8 w 74"/>
                    <a:gd name="T23" fmla="*/ 236 h 296"/>
                    <a:gd name="T24" fmla="*/ 12 w 74"/>
                    <a:gd name="T25" fmla="*/ 268 h 296"/>
                    <a:gd name="T26" fmla="*/ 16 w 74"/>
                    <a:gd name="T27" fmla="*/ 296 h 29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4" h="296">
                      <a:moveTo>
                        <a:pt x="0" y="86"/>
                      </a:moveTo>
                      <a:lnTo>
                        <a:pt x="36" y="32"/>
                      </a:lnTo>
                      <a:lnTo>
                        <a:pt x="62" y="0"/>
                      </a:lnTo>
                      <a:lnTo>
                        <a:pt x="74" y="6"/>
                      </a:lnTo>
                      <a:lnTo>
                        <a:pt x="74" y="36"/>
                      </a:lnTo>
                      <a:lnTo>
                        <a:pt x="72" y="66"/>
                      </a:lnTo>
                      <a:lnTo>
                        <a:pt x="62" y="92"/>
                      </a:lnTo>
                      <a:lnTo>
                        <a:pt x="42" y="118"/>
                      </a:lnTo>
                      <a:lnTo>
                        <a:pt x="34" y="134"/>
                      </a:lnTo>
                      <a:lnTo>
                        <a:pt x="24" y="182"/>
                      </a:lnTo>
                      <a:lnTo>
                        <a:pt x="12" y="220"/>
                      </a:lnTo>
                      <a:lnTo>
                        <a:pt x="8" y="236"/>
                      </a:lnTo>
                      <a:lnTo>
                        <a:pt x="12" y="268"/>
                      </a:lnTo>
                      <a:lnTo>
                        <a:pt x="16" y="29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5" name="Freeform 1067"/>
                <p:cNvSpPr>
                  <a:spLocks/>
                </p:cNvSpPr>
                <p:nvPr/>
              </p:nvSpPr>
              <p:spPr bwMode="auto">
                <a:xfrm>
                  <a:off x="624" y="2392"/>
                  <a:ext cx="248" cy="890"/>
                </a:xfrm>
                <a:custGeom>
                  <a:avLst/>
                  <a:gdLst>
                    <a:gd name="T0" fmla="*/ 168 w 248"/>
                    <a:gd name="T1" fmla="*/ 26 h 890"/>
                    <a:gd name="T2" fmla="*/ 194 w 248"/>
                    <a:gd name="T3" fmla="*/ 0 h 890"/>
                    <a:gd name="T4" fmla="*/ 206 w 248"/>
                    <a:gd name="T5" fmla="*/ 4 h 890"/>
                    <a:gd name="T6" fmla="*/ 212 w 248"/>
                    <a:gd name="T7" fmla="*/ 26 h 890"/>
                    <a:gd name="T8" fmla="*/ 212 w 248"/>
                    <a:gd name="T9" fmla="*/ 52 h 890"/>
                    <a:gd name="T10" fmla="*/ 200 w 248"/>
                    <a:gd name="T11" fmla="*/ 84 h 890"/>
                    <a:gd name="T12" fmla="*/ 182 w 248"/>
                    <a:gd name="T13" fmla="*/ 122 h 890"/>
                    <a:gd name="T14" fmla="*/ 164 w 248"/>
                    <a:gd name="T15" fmla="*/ 152 h 890"/>
                    <a:gd name="T16" fmla="*/ 140 w 248"/>
                    <a:gd name="T17" fmla="*/ 186 h 890"/>
                    <a:gd name="T18" fmla="*/ 128 w 248"/>
                    <a:gd name="T19" fmla="*/ 254 h 890"/>
                    <a:gd name="T20" fmla="*/ 136 w 248"/>
                    <a:gd name="T21" fmla="*/ 292 h 890"/>
                    <a:gd name="T22" fmla="*/ 144 w 248"/>
                    <a:gd name="T23" fmla="*/ 316 h 890"/>
                    <a:gd name="T24" fmla="*/ 154 w 248"/>
                    <a:gd name="T25" fmla="*/ 324 h 890"/>
                    <a:gd name="T26" fmla="*/ 170 w 248"/>
                    <a:gd name="T27" fmla="*/ 294 h 890"/>
                    <a:gd name="T28" fmla="*/ 178 w 248"/>
                    <a:gd name="T29" fmla="*/ 256 h 890"/>
                    <a:gd name="T30" fmla="*/ 198 w 248"/>
                    <a:gd name="T31" fmla="*/ 210 h 890"/>
                    <a:gd name="T32" fmla="*/ 220 w 248"/>
                    <a:gd name="T33" fmla="*/ 190 h 890"/>
                    <a:gd name="T34" fmla="*/ 232 w 248"/>
                    <a:gd name="T35" fmla="*/ 188 h 890"/>
                    <a:gd name="T36" fmla="*/ 240 w 248"/>
                    <a:gd name="T37" fmla="*/ 198 h 890"/>
                    <a:gd name="T38" fmla="*/ 248 w 248"/>
                    <a:gd name="T39" fmla="*/ 224 h 890"/>
                    <a:gd name="T40" fmla="*/ 246 w 248"/>
                    <a:gd name="T41" fmla="*/ 282 h 890"/>
                    <a:gd name="T42" fmla="*/ 232 w 248"/>
                    <a:gd name="T43" fmla="*/ 328 h 890"/>
                    <a:gd name="T44" fmla="*/ 208 w 248"/>
                    <a:gd name="T45" fmla="*/ 368 h 890"/>
                    <a:gd name="T46" fmla="*/ 196 w 248"/>
                    <a:gd name="T47" fmla="*/ 394 h 890"/>
                    <a:gd name="T48" fmla="*/ 192 w 248"/>
                    <a:gd name="T49" fmla="*/ 464 h 890"/>
                    <a:gd name="T50" fmla="*/ 194 w 248"/>
                    <a:gd name="T51" fmla="*/ 514 h 890"/>
                    <a:gd name="T52" fmla="*/ 190 w 248"/>
                    <a:gd name="T53" fmla="*/ 552 h 890"/>
                    <a:gd name="T54" fmla="*/ 176 w 248"/>
                    <a:gd name="T55" fmla="*/ 578 h 890"/>
                    <a:gd name="T56" fmla="*/ 154 w 248"/>
                    <a:gd name="T57" fmla="*/ 594 h 890"/>
                    <a:gd name="T58" fmla="*/ 130 w 248"/>
                    <a:gd name="T59" fmla="*/ 626 h 890"/>
                    <a:gd name="T60" fmla="*/ 106 w 248"/>
                    <a:gd name="T61" fmla="*/ 686 h 890"/>
                    <a:gd name="T62" fmla="*/ 92 w 248"/>
                    <a:gd name="T63" fmla="*/ 744 h 890"/>
                    <a:gd name="T64" fmla="*/ 56 w 248"/>
                    <a:gd name="T65" fmla="*/ 808 h 890"/>
                    <a:gd name="T66" fmla="*/ 14 w 248"/>
                    <a:gd name="T67" fmla="*/ 868 h 890"/>
                    <a:gd name="T68" fmla="*/ 0 w 248"/>
                    <a:gd name="T69" fmla="*/ 890 h 89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48" h="890">
                      <a:moveTo>
                        <a:pt x="168" y="26"/>
                      </a:moveTo>
                      <a:lnTo>
                        <a:pt x="194" y="0"/>
                      </a:lnTo>
                      <a:lnTo>
                        <a:pt x="206" y="4"/>
                      </a:lnTo>
                      <a:lnTo>
                        <a:pt x="212" y="26"/>
                      </a:lnTo>
                      <a:lnTo>
                        <a:pt x="212" y="52"/>
                      </a:lnTo>
                      <a:lnTo>
                        <a:pt x="200" y="84"/>
                      </a:lnTo>
                      <a:lnTo>
                        <a:pt x="182" y="122"/>
                      </a:lnTo>
                      <a:lnTo>
                        <a:pt x="164" y="152"/>
                      </a:lnTo>
                      <a:lnTo>
                        <a:pt x="140" y="186"/>
                      </a:lnTo>
                      <a:lnTo>
                        <a:pt x="128" y="254"/>
                      </a:lnTo>
                      <a:lnTo>
                        <a:pt x="136" y="292"/>
                      </a:lnTo>
                      <a:lnTo>
                        <a:pt x="144" y="316"/>
                      </a:lnTo>
                      <a:lnTo>
                        <a:pt x="154" y="324"/>
                      </a:lnTo>
                      <a:lnTo>
                        <a:pt x="170" y="294"/>
                      </a:lnTo>
                      <a:lnTo>
                        <a:pt x="178" y="256"/>
                      </a:lnTo>
                      <a:lnTo>
                        <a:pt x="198" y="210"/>
                      </a:lnTo>
                      <a:lnTo>
                        <a:pt x="220" y="190"/>
                      </a:lnTo>
                      <a:lnTo>
                        <a:pt x="232" y="188"/>
                      </a:lnTo>
                      <a:lnTo>
                        <a:pt x="240" y="198"/>
                      </a:lnTo>
                      <a:lnTo>
                        <a:pt x="248" y="224"/>
                      </a:lnTo>
                      <a:lnTo>
                        <a:pt x="246" y="282"/>
                      </a:lnTo>
                      <a:lnTo>
                        <a:pt x="232" y="328"/>
                      </a:lnTo>
                      <a:lnTo>
                        <a:pt x="208" y="368"/>
                      </a:lnTo>
                      <a:lnTo>
                        <a:pt x="196" y="394"/>
                      </a:lnTo>
                      <a:lnTo>
                        <a:pt x="192" y="464"/>
                      </a:lnTo>
                      <a:lnTo>
                        <a:pt x="194" y="514"/>
                      </a:lnTo>
                      <a:lnTo>
                        <a:pt x="190" y="552"/>
                      </a:lnTo>
                      <a:lnTo>
                        <a:pt x="176" y="578"/>
                      </a:lnTo>
                      <a:lnTo>
                        <a:pt x="154" y="594"/>
                      </a:lnTo>
                      <a:lnTo>
                        <a:pt x="130" y="626"/>
                      </a:lnTo>
                      <a:lnTo>
                        <a:pt x="106" y="686"/>
                      </a:lnTo>
                      <a:lnTo>
                        <a:pt x="92" y="744"/>
                      </a:lnTo>
                      <a:lnTo>
                        <a:pt x="56" y="808"/>
                      </a:lnTo>
                      <a:lnTo>
                        <a:pt x="14" y="868"/>
                      </a:lnTo>
                      <a:lnTo>
                        <a:pt x="0" y="89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6" name="Freeform 1068"/>
                <p:cNvSpPr>
                  <a:spLocks/>
                </p:cNvSpPr>
                <p:nvPr/>
              </p:nvSpPr>
              <p:spPr bwMode="auto">
                <a:xfrm>
                  <a:off x="620" y="2469"/>
                  <a:ext cx="45" cy="233"/>
                </a:xfrm>
                <a:custGeom>
                  <a:avLst/>
                  <a:gdLst>
                    <a:gd name="T0" fmla="*/ 27 w 45"/>
                    <a:gd name="T1" fmla="*/ 0 h 233"/>
                    <a:gd name="T2" fmla="*/ 37 w 45"/>
                    <a:gd name="T3" fmla="*/ 8 h 233"/>
                    <a:gd name="T4" fmla="*/ 45 w 45"/>
                    <a:gd name="T5" fmla="*/ 32 h 233"/>
                    <a:gd name="T6" fmla="*/ 42 w 45"/>
                    <a:gd name="T7" fmla="*/ 65 h 233"/>
                    <a:gd name="T8" fmla="*/ 21 w 45"/>
                    <a:gd name="T9" fmla="*/ 98 h 233"/>
                    <a:gd name="T10" fmla="*/ 0 w 45"/>
                    <a:gd name="T11" fmla="*/ 155 h 233"/>
                    <a:gd name="T12" fmla="*/ 1 w 45"/>
                    <a:gd name="T13" fmla="*/ 180 h 233"/>
                    <a:gd name="T14" fmla="*/ 12 w 45"/>
                    <a:gd name="T15" fmla="*/ 209 h 233"/>
                    <a:gd name="T16" fmla="*/ 4 w 45"/>
                    <a:gd name="T17" fmla="*/ 233 h 23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5" h="233">
                      <a:moveTo>
                        <a:pt x="27" y="0"/>
                      </a:moveTo>
                      <a:lnTo>
                        <a:pt x="37" y="8"/>
                      </a:lnTo>
                      <a:lnTo>
                        <a:pt x="45" y="32"/>
                      </a:lnTo>
                      <a:lnTo>
                        <a:pt x="42" y="65"/>
                      </a:lnTo>
                      <a:lnTo>
                        <a:pt x="21" y="98"/>
                      </a:lnTo>
                      <a:lnTo>
                        <a:pt x="0" y="155"/>
                      </a:lnTo>
                      <a:lnTo>
                        <a:pt x="1" y="180"/>
                      </a:lnTo>
                      <a:lnTo>
                        <a:pt x="12" y="209"/>
                      </a:lnTo>
                      <a:lnTo>
                        <a:pt x="4" y="23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7" name="Freeform 1069"/>
                <p:cNvSpPr>
                  <a:spLocks/>
                </p:cNvSpPr>
                <p:nvPr/>
              </p:nvSpPr>
              <p:spPr bwMode="auto">
                <a:xfrm>
                  <a:off x="640" y="2747"/>
                  <a:ext cx="60" cy="249"/>
                </a:xfrm>
                <a:custGeom>
                  <a:avLst/>
                  <a:gdLst>
                    <a:gd name="T0" fmla="*/ 0 w 60"/>
                    <a:gd name="T1" fmla="*/ 0 h 249"/>
                    <a:gd name="T2" fmla="*/ 18 w 60"/>
                    <a:gd name="T3" fmla="*/ 44 h 249"/>
                    <a:gd name="T4" fmla="*/ 33 w 60"/>
                    <a:gd name="T5" fmla="*/ 113 h 249"/>
                    <a:gd name="T6" fmla="*/ 60 w 60"/>
                    <a:gd name="T7" fmla="*/ 168 h 249"/>
                    <a:gd name="T8" fmla="*/ 60 w 60"/>
                    <a:gd name="T9" fmla="*/ 222 h 249"/>
                    <a:gd name="T10" fmla="*/ 39 w 60"/>
                    <a:gd name="T11" fmla="*/ 248 h 249"/>
                    <a:gd name="T12" fmla="*/ 27 w 60"/>
                    <a:gd name="T13" fmla="*/ 249 h 2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" h="249">
                      <a:moveTo>
                        <a:pt x="0" y="0"/>
                      </a:moveTo>
                      <a:lnTo>
                        <a:pt x="18" y="44"/>
                      </a:lnTo>
                      <a:lnTo>
                        <a:pt x="33" y="113"/>
                      </a:lnTo>
                      <a:lnTo>
                        <a:pt x="60" y="168"/>
                      </a:lnTo>
                      <a:lnTo>
                        <a:pt x="60" y="222"/>
                      </a:lnTo>
                      <a:lnTo>
                        <a:pt x="39" y="248"/>
                      </a:lnTo>
                      <a:lnTo>
                        <a:pt x="27" y="2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8" name="Freeform 1070"/>
                <p:cNvSpPr>
                  <a:spLocks/>
                </p:cNvSpPr>
                <p:nvPr/>
              </p:nvSpPr>
              <p:spPr bwMode="auto">
                <a:xfrm>
                  <a:off x="714" y="2328"/>
                  <a:ext cx="89" cy="284"/>
                </a:xfrm>
                <a:custGeom>
                  <a:avLst/>
                  <a:gdLst>
                    <a:gd name="T0" fmla="*/ 72 w 89"/>
                    <a:gd name="T1" fmla="*/ 0 h 284"/>
                    <a:gd name="T2" fmla="*/ 89 w 89"/>
                    <a:gd name="T3" fmla="*/ 29 h 284"/>
                    <a:gd name="T4" fmla="*/ 86 w 89"/>
                    <a:gd name="T5" fmla="*/ 63 h 284"/>
                    <a:gd name="T6" fmla="*/ 63 w 89"/>
                    <a:gd name="T7" fmla="*/ 102 h 284"/>
                    <a:gd name="T8" fmla="*/ 44 w 89"/>
                    <a:gd name="T9" fmla="*/ 125 h 284"/>
                    <a:gd name="T10" fmla="*/ 38 w 89"/>
                    <a:gd name="T11" fmla="*/ 153 h 284"/>
                    <a:gd name="T12" fmla="*/ 30 w 89"/>
                    <a:gd name="T13" fmla="*/ 185 h 284"/>
                    <a:gd name="T14" fmla="*/ 15 w 89"/>
                    <a:gd name="T15" fmla="*/ 233 h 284"/>
                    <a:gd name="T16" fmla="*/ 3 w 89"/>
                    <a:gd name="T17" fmla="*/ 258 h 284"/>
                    <a:gd name="T18" fmla="*/ 0 w 89"/>
                    <a:gd name="T19" fmla="*/ 284 h 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9" h="284">
                      <a:moveTo>
                        <a:pt x="72" y="0"/>
                      </a:moveTo>
                      <a:lnTo>
                        <a:pt x="89" y="29"/>
                      </a:lnTo>
                      <a:lnTo>
                        <a:pt x="86" y="63"/>
                      </a:lnTo>
                      <a:lnTo>
                        <a:pt x="63" y="102"/>
                      </a:lnTo>
                      <a:lnTo>
                        <a:pt x="44" y="125"/>
                      </a:lnTo>
                      <a:lnTo>
                        <a:pt x="38" y="153"/>
                      </a:lnTo>
                      <a:lnTo>
                        <a:pt x="30" y="185"/>
                      </a:lnTo>
                      <a:lnTo>
                        <a:pt x="15" y="233"/>
                      </a:lnTo>
                      <a:lnTo>
                        <a:pt x="3" y="258"/>
                      </a:lnTo>
                      <a:lnTo>
                        <a:pt x="0" y="28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9" name="Freeform 1071"/>
                <p:cNvSpPr>
                  <a:spLocks/>
                </p:cNvSpPr>
                <p:nvPr/>
              </p:nvSpPr>
              <p:spPr bwMode="auto">
                <a:xfrm>
                  <a:off x="729" y="2325"/>
                  <a:ext cx="53" cy="77"/>
                </a:xfrm>
                <a:custGeom>
                  <a:avLst/>
                  <a:gdLst>
                    <a:gd name="T0" fmla="*/ 53 w 53"/>
                    <a:gd name="T1" fmla="*/ 0 h 77"/>
                    <a:gd name="T2" fmla="*/ 48 w 53"/>
                    <a:gd name="T3" fmla="*/ 11 h 77"/>
                    <a:gd name="T4" fmla="*/ 38 w 53"/>
                    <a:gd name="T5" fmla="*/ 21 h 77"/>
                    <a:gd name="T6" fmla="*/ 20 w 53"/>
                    <a:gd name="T7" fmla="*/ 48 h 77"/>
                    <a:gd name="T8" fmla="*/ 6 w 53"/>
                    <a:gd name="T9" fmla="*/ 63 h 77"/>
                    <a:gd name="T10" fmla="*/ 0 w 53"/>
                    <a:gd name="T11" fmla="*/ 77 h 7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77">
                      <a:moveTo>
                        <a:pt x="53" y="0"/>
                      </a:moveTo>
                      <a:lnTo>
                        <a:pt x="48" y="11"/>
                      </a:lnTo>
                      <a:lnTo>
                        <a:pt x="38" y="21"/>
                      </a:lnTo>
                      <a:lnTo>
                        <a:pt x="20" y="48"/>
                      </a:lnTo>
                      <a:lnTo>
                        <a:pt x="6" y="63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87" name="Text Box 1072"/>
          <p:cNvSpPr txBox="1">
            <a:spLocks noChangeArrowheads="1"/>
          </p:cNvSpPr>
          <p:nvPr/>
        </p:nvSpPr>
        <p:spPr bwMode="auto">
          <a:xfrm>
            <a:off x="6196013" y="3990975"/>
            <a:ext cx="127476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软弹簧</a:t>
            </a:r>
          </a:p>
        </p:txBody>
      </p:sp>
      <p:grpSp>
        <p:nvGrpSpPr>
          <p:cNvPr id="106545" name="Group 1073"/>
          <p:cNvGrpSpPr>
            <a:grpSpLocks/>
          </p:cNvGrpSpPr>
          <p:nvPr/>
        </p:nvGrpSpPr>
        <p:grpSpPr bwMode="auto">
          <a:xfrm>
            <a:off x="2262188" y="2078038"/>
            <a:ext cx="5676900" cy="1592262"/>
            <a:chOff x="1425" y="1309"/>
            <a:chExt cx="3576" cy="1003"/>
          </a:xfrm>
        </p:grpSpPr>
        <p:grpSp>
          <p:nvGrpSpPr>
            <p:cNvPr id="7220" name="Group 1074"/>
            <p:cNvGrpSpPr>
              <a:grpSpLocks/>
            </p:cNvGrpSpPr>
            <p:nvPr/>
          </p:nvGrpSpPr>
          <p:grpSpPr bwMode="auto">
            <a:xfrm>
              <a:off x="1425" y="2099"/>
              <a:ext cx="3576" cy="213"/>
              <a:chOff x="1425" y="1601"/>
              <a:chExt cx="3576" cy="213"/>
            </a:xfrm>
          </p:grpSpPr>
          <p:sp>
            <p:nvSpPr>
              <p:cNvPr id="7226" name="Line 1075"/>
              <p:cNvSpPr>
                <a:spLocks noChangeShapeType="1"/>
              </p:cNvSpPr>
              <p:nvPr/>
            </p:nvSpPr>
            <p:spPr bwMode="auto">
              <a:xfrm>
                <a:off x="2728" y="1751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7" name="Text Box 1076"/>
              <p:cNvSpPr txBox="1">
                <a:spLocks noChangeArrowheads="1"/>
              </p:cNvSpPr>
              <p:nvPr/>
            </p:nvSpPr>
            <p:spPr bwMode="auto">
              <a:xfrm>
                <a:off x="1425" y="1601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7221" name="Group 1077"/>
            <p:cNvGrpSpPr>
              <a:grpSpLocks/>
            </p:cNvGrpSpPr>
            <p:nvPr/>
          </p:nvGrpSpPr>
          <p:grpSpPr bwMode="auto">
            <a:xfrm>
              <a:off x="2070" y="1309"/>
              <a:ext cx="1341" cy="625"/>
              <a:chOff x="2070" y="811"/>
              <a:chExt cx="1341" cy="625"/>
            </a:xfrm>
          </p:grpSpPr>
          <p:grpSp>
            <p:nvGrpSpPr>
              <p:cNvPr id="7222" name="Group 1078"/>
              <p:cNvGrpSpPr>
                <a:grpSpLocks/>
              </p:cNvGrpSpPr>
              <p:nvPr/>
            </p:nvGrpSpPr>
            <p:grpSpPr bwMode="auto">
              <a:xfrm>
                <a:off x="3148" y="840"/>
                <a:ext cx="71" cy="596"/>
                <a:chOff x="3429" y="3462"/>
                <a:chExt cx="71" cy="596"/>
              </a:xfrm>
            </p:grpSpPr>
            <p:sp>
              <p:nvSpPr>
                <p:cNvPr id="7224" name="Line 1079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5" name="Line 1080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23" name="Text Box 1081"/>
              <p:cNvSpPr txBox="1">
                <a:spLocks noChangeArrowheads="1"/>
              </p:cNvSpPr>
              <p:nvPr/>
            </p:nvSpPr>
            <p:spPr bwMode="auto">
              <a:xfrm>
                <a:off x="2070" y="811"/>
                <a:ext cx="1341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grpSp>
        <p:nvGrpSpPr>
          <p:cNvPr id="106554" name="Group 1082"/>
          <p:cNvGrpSpPr>
            <a:grpSpLocks/>
          </p:cNvGrpSpPr>
          <p:nvPr/>
        </p:nvGrpSpPr>
        <p:grpSpPr bwMode="auto">
          <a:xfrm>
            <a:off x="2260600" y="4014788"/>
            <a:ext cx="5689600" cy="1314450"/>
            <a:chOff x="1424" y="2529"/>
            <a:chExt cx="3584" cy="828"/>
          </a:xfrm>
        </p:grpSpPr>
        <p:grpSp>
          <p:nvGrpSpPr>
            <p:cNvPr id="7212" name="Group 1083"/>
            <p:cNvGrpSpPr>
              <a:grpSpLocks/>
            </p:cNvGrpSpPr>
            <p:nvPr/>
          </p:nvGrpSpPr>
          <p:grpSpPr bwMode="auto">
            <a:xfrm>
              <a:off x="1424" y="3144"/>
              <a:ext cx="3584" cy="213"/>
              <a:chOff x="1392" y="3228"/>
              <a:chExt cx="3584" cy="213"/>
            </a:xfrm>
          </p:grpSpPr>
          <p:sp>
            <p:nvSpPr>
              <p:cNvPr id="7218" name="Line 1084"/>
              <p:cNvSpPr>
                <a:spLocks noChangeShapeType="1"/>
              </p:cNvSpPr>
              <p:nvPr/>
            </p:nvSpPr>
            <p:spPr bwMode="auto">
              <a:xfrm>
                <a:off x="2703" y="3385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9" name="Text Box 1085"/>
              <p:cNvSpPr txBox="1">
                <a:spLocks noChangeArrowheads="1"/>
              </p:cNvSpPr>
              <p:nvPr/>
            </p:nvSpPr>
            <p:spPr bwMode="auto">
              <a:xfrm>
                <a:off x="1392" y="3228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7213" name="Group 1086"/>
            <p:cNvGrpSpPr>
              <a:grpSpLocks/>
            </p:cNvGrpSpPr>
            <p:nvPr/>
          </p:nvGrpSpPr>
          <p:grpSpPr bwMode="auto">
            <a:xfrm>
              <a:off x="1841" y="2529"/>
              <a:ext cx="1694" cy="196"/>
              <a:chOff x="1809" y="2613"/>
              <a:chExt cx="1694" cy="196"/>
            </a:xfrm>
          </p:grpSpPr>
          <p:grpSp>
            <p:nvGrpSpPr>
              <p:cNvPr id="7214" name="Group 1087"/>
              <p:cNvGrpSpPr>
                <a:grpSpLocks/>
              </p:cNvGrpSpPr>
              <p:nvPr/>
            </p:nvGrpSpPr>
            <p:grpSpPr bwMode="auto">
              <a:xfrm rot="5400000" flipH="1">
                <a:off x="3169" y="2476"/>
                <a:ext cx="71" cy="596"/>
                <a:chOff x="3429" y="3462"/>
                <a:chExt cx="71" cy="596"/>
              </a:xfrm>
            </p:grpSpPr>
            <p:sp>
              <p:nvSpPr>
                <p:cNvPr id="7216" name="Line 1088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7" name="Line 1089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15" name="Text Box 1090"/>
              <p:cNvSpPr txBox="1">
                <a:spLocks noChangeArrowheads="1"/>
              </p:cNvSpPr>
              <p:nvPr/>
            </p:nvSpPr>
            <p:spPr bwMode="auto">
              <a:xfrm>
                <a:off x="1809" y="2613"/>
                <a:ext cx="1485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sp>
        <p:nvSpPr>
          <p:cNvPr id="7190" name="Rectangle 1091"/>
          <p:cNvSpPr>
            <a:spLocks noChangeArrowheads="1"/>
          </p:cNvSpPr>
          <p:nvPr/>
        </p:nvSpPr>
        <p:spPr bwMode="auto">
          <a:xfrm>
            <a:off x="0" y="1773238"/>
            <a:ext cx="1763713" cy="23034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7191" name="Group 1092"/>
          <p:cNvGrpSpPr>
            <a:grpSpLocks/>
          </p:cNvGrpSpPr>
          <p:nvPr/>
        </p:nvGrpSpPr>
        <p:grpSpPr bwMode="auto">
          <a:xfrm>
            <a:off x="504825" y="2320925"/>
            <a:ext cx="1068388" cy="946150"/>
            <a:chOff x="329" y="1205"/>
            <a:chExt cx="673" cy="596"/>
          </a:xfrm>
        </p:grpSpPr>
        <p:sp>
          <p:nvSpPr>
            <p:cNvPr id="7200" name="Line 1093"/>
            <p:cNvSpPr>
              <a:spLocks noChangeShapeType="1"/>
            </p:cNvSpPr>
            <p:nvPr/>
          </p:nvSpPr>
          <p:spPr bwMode="auto">
            <a:xfrm flipV="1">
              <a:off x="1002" y="120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1094"/>
            <p:cNvSpPr>
              <a:spLocks noChangeShapeType="1"/>
            </p:cNvSpPr>
            <p:nvPr/>
          </p:nvSpPr>
          <p:spPr bwMode="auto">
            <a:xfrm>
              <a:off x="931" y="122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02" name="Group 1095"/>
            <p:cNvGrpSpPr>
              <a:grpSpLocks/>
            </p:cNvGrpSpPr>
            <p:nvPr/>
          </p:nvGrpSpPr>
          <p:grpSpPr bwMode="auto">
            <a:xfrm>
              <a:off x="329" y="1433"/>
              <a:ext cx="567" cy="316"/>
              <a:chOff x="298" y="1410"/>
              <a:chExt cx="567" cy="316"/>
            </a:xfrm>
          </p:grpSpPr>
          <p:sp>
            <p:nvSpPr>
              <p:cNvPr id="7203" name="Freeform 1096"/>
              <p:cNvSpPr>
                <a:spLocks/>
              </p:cNvSpPr>
              <p:nvPr/>
            </p:nvSpPr>
            <p:spPr bwMode="auto">
              <a:xfrm>
                <a:off x="298" y="1410"/>
                <a:ext cx="567" cy="314"/>
              </a:xfrm>
              <a:custGeom>
                <a:avLst/>
                <a:gdLst>
                  <a:gd name="T0" fmla="*/ 19 w 567"/>
                  <a:gd name="T1" fmla="*/ 92 h 314"/>
                  <a:gd name="T2" fmla="*/ 7 w 567"/>
                  <a:gd name="T3" fmla="*/ 108 h 314"/>
                  <a:gd name="T4" fmla="*/ 0 w 567"/>
                  <a:gd name="T5" fmla="*/ 137 h 314"/>
                  <a:gd name="T6" fmla="*/ 3 w 567"/>
                  <a:gd name="T7" fmla="*/ 176 h 314"/>
                  <a:gd name="T8" fmla="*/ 7 w 567"/>
                  <a:gd name="T9" fmla="*/ 222 h 314"/>
                  <a:gd name="T10" fmla="*/ 3 w 567"/>
                  <a:gd name="T11" fmla="*/ 254 h 314"/>
                  <a:gd name="T12" fmla="*/ 15 w 567"/>
                  <a:gd name="T13" fmla="*/ 285 h 314"/>
                  <a:gd name="T14" fmla="*/ 42 w 567"/>
                  <a:gd name="T15" fmla="*/ 278 h 314"/>
                  <a:gd name="T16" fmla="*/ 96 w 567"/>
                  <a:gd name="T17" fmla="*/ 272 h 314"/>
                  <a:gd name="T18" fmla="*/ 136 w 567"/>
                  <a:gd name="T19" fmla="*/ 258 h 314"/>
                  <a:gd name="T20" fmla="*/ 172 w 567"/>
                  <a:gd name="T21" fmla="*/ 269 h 314"/>
                  <a:gd name="T22" fmla="*/ 208 w 567"/>
                  <a:gd name="T23" fmla="*/ 261 h 314"/>
                  <a:gd name="T24" fmla="*/ 268 w 567"/>
                  <a:gd name="T25" fmla="*/ 284 h 314"/>
                  <a:gd name="T26" fmla="*/ 334 w 567"/>
                  <a:gd name="T27" fmla="*/ 297 h 314"/>
                  <a:gd name="T28" fmla="*/ 357 w 567"/>
                  <a:gd name="T29" fmla="*/ 309 h 314"/>
                  <a:gd name="T30" fmla="*/ 376 w 567"/>
                  <a:gd name="T31" fmla="*/ 314 h 314"/>
                  <a:gd name="T32" fmla="*/ 402 w 567"/>
                  <a:gd name="T33" fmla="*/ 309 h 314"/>
                  <a:gd name="T34" fmla="*/ 444 w 567"/>
                  <a:gd name="T35" fmla="*/ 291 h 314"/>
                  <a:gd name="T36" fmla="*/ 472 w 567"/>
                  <a:gd name="T37" fmla="*/ 287 h 314"/>
                  <a:gd name="T38" fmla="*/ 484 w 567"/>
                  <a:gd name="T39" fmla="*/ 269 h 314"/>
                  <a:gd name="T40" fmla="*/ 483 w 567"/>
                  <a:gd name="T41" fmla="*/ 249 h 314"/>
                  <a:gd name="T42" fmla="*/ 510 w 567"/>
                  <a:gd name="T43" fmla="*/ 240 h 314"/>
                  <a:gd name="T44" fmla="*/ 508 w 567"/>
                  <a:gd name="T45" fmla="*/ 210 h 314"/>
                  <a:gd name="T46" fmla="*/ 504 w 567"/>
                  <a:gd name="T47" fmla="*/ 201 h 314"/>
                  <a:gd name="T48" fmla="*/ 528 w 567"/>
                  <a:gd name="T49" fmla="*/ 183 h 314"/>
                  <a:gd name="T50" fmla="*/ 534 w 567"/>
                  <a:gd name="T51" fmla="*/ 164 h 314"/>
                  <a:gd name="T52" fmla="*/ 522 w 567"/>
                  <a:gd name="T53" fmla="*/ 144 h 314"/>
                  <a:gd name="T54" fmla="*/ 546 w 567"/>
                  <a:gd name="T55" fmla="*/ 138 h 314"/>
                  <a:gd name="T56" fmla="*/ 567 w 567"/>
                  <a:gd name="T57" fmla="*/ 113 h 314"/>
                  <a:gd name="T58" fmla="*/ 559 w 567"/>
                  <a:gd name="T59" fmla="*/ 87 h 314"/>
                  <a:gd name="T60" fmla="*/ 549 w 567"/>
                  <a:gd name="T61" fmla="*/ 77 h 314"/>
                  <a:gd name="T62" fmla="*/ 546 w 567"/>
                  <a:gd name="T63" fmla="*/ 60 h 314"/>
                  <a:gd name="T64" fmla="*/ 526 w 567"/>
                  <a:gd name="T65" fmla="*/ 54 h 314"/>
                  <a:gd name="T66" fmla="*/ 498 w 567"/>
                  <a:gd name="T67" fmla="*/ 26 h 314"/>
                  <a:gd name="T68" fmla="*/ 466 w 567"/>
                  <a:gd name="T69" fmla="*/ 12 h 314"/>
                  <a:gd name="T70" fmla="*/ 423 w 567"/>
                  <a:gd name="T71" fmla="*/ 11 h 314"/>
                  <a:gd name="T72" fmla="*/ 393 w 567"/>
                  <a:gd name="T73" fmla="*/ 11 h 314"/>
                  <a:gd name="T74" fmla="*/ 334 w 567"/>
                  <a:gd name="T75" fmla="*/ 0 h 314"/>
                  <a:gd name="T76" fmla="*/ 259 w 567"/>
                  <a:gd name="T77" fmla="*/ 12 h 314"/>
                  <a:gd name="T78" fmla="*/ 229 w 567"/>
                  <a:gd name="T79" fmla="*/ 18 h 314"/>
                  <a:gd name="T80" fmla="*/ 184 w 567"/>
                  <a:gd name="T81" fmla="*/ 44 h 314"/>
                  <a:gd name="T82" fmla="*/ 157 w 567"/>
                  <a:gd name="T83" fmla="*/ 60 h 314"/>
                  <a:gd name="T84" fmla="*/ 118 w 567"/>
                  <a:gd name="T85" fmla="*/ 62 h 314"/>
                  <a:gd name="T86" fmla="*/ 70 w 567"/>
                  <a:gd name="T87" fmla="*/ 74 h 314"/>
                  <a:gd name="T88" fmla="*/ 33 w 567"/>
                  <a:gd name="T89" fmla="*/ 87 h 314"/>
                  <a:gd name="T90" fmla="*/ 19 w 567"/>
                  <a:gd name="T91" fmla="*/ 92 h 3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67" h="314">
                    <a:moveTo>
                      <a:pt x="19" y="92"/>
                    </a:moveTo>
                    <a:lnTo>
                      <a:pt x="7" y="108"/>
                    </a:lnTo>
                    <a:lnTo>
                      <a:pt x="0" y="137"/>
                    </a:lnTo>
                    <a:lnTo>
                      <a:pt x="3" y="176"/>
                    </a:lnTo>
                    <a:lnTo>
                      <a:pt x="7" y="222"/>
                    </a:lnTo>
                    <a:lnTo>
                      <a:pt x="3" y="254"/>
                    </a:lnTo>
                    <a:lnTo>
                      <a:pt x="15" y="285"/>
                    </a:lnTo>
                    <a:lnTo>
                      <a:pt x="42" y="278"/>
                    </a:lnTo>
                    <a:lnTo>
                      <a:pt x="96" y="272"/>
                    </a:lnTo>
                    <a:lnTo>
                      <a:pt x="136" y="258"/>
                    </a:lnTo>
                    <a:lnTo>
                      <a:pt x="172" y="269"/>
                    </a:lnTo>
                    <a:lnTo>
                      <a:pt x="208" y="261"/>
                    </a:lnTo>
                    <a:lnTo>
                      <a:pt x="268" y="284"/>
                    </a:lnTo>
                    <a:lnTo>
                      <a:pt x="334" y="297"/>
                    </a:lnTo>
                    <a:lnTo>
                      <a:pt x="357" y="309"/>
                    </a:lnTo>
                    <a:lnTo>
                      <a:pt x="376" y="314"/>
                    </a:lnTo>
                    <a:lnTo>
                      <a:pt x="402" y="309"/>
                    </a:lnTo>
                    <a:lnTo>
                      <a:pt x="444" y="291"/>
                    </a:lnTo>
                    <a:lnTo>
                      <a:pt x="472" y="287"/>
                    </a:lnTo>
                    <a:lnTo>
                      <a:pt x="484" y="269"/>
                    </a:lnTo>
                    <a:lnTo>
                      <a:pt x="483" y="249"/>
                    </a:lnTo>
                    <a:lnTo>
                      <a:pt x="510" y="240"/>
                    </a:lnTo>
                    <a:lnTo>
                      <a:pt x="508" y="210"/>
                    </a:lnTo>
                    <a:lnTo>
                      <a:pt x="504" y="201"/>
                    </a:lnTo>
                    <a:lnTo>
                      <a:pt x="528" y="183"/>
                    </a:lnTo>
                    <a:lnTo>
                      <a:pt x="534" y="164"/>
                    </a:lnTo>
                    <a:lnTo>
                      <a:pt x="522" y="144"/>
                    </a:lnTo>
                    <a:lnTo>
                      <a:pt x="546" y="138"/>
                    </a:lnTo>
                    <a:lnTo>
                      <a:pt x="567" y="113"/>
                    </a:lnTo>
                    <a:lnTo>
                      <a:pt x="559" y="87"/>
                    </a:lnTo>
                    <a:lnTo>
                      <a:pt x="549" y="77"/>
                    </a:lnTo>
                    <a:lnTo>
                      <a:pt x="546" y="60"/>
                    </a:lnTo>
                    <a:lnTo>
                      <a:pt x="526" y="54"/>
                    </a:lnTo>
                    <a:lnTo>
                      <a:pt x="498" y="26"/>
                    </a:lnTo>
                    <a:lnTo>
                      <a:pt x="466" y="12"/>
                    </a:lnTo>
                    <a:lnTo>
                      <a:pt x="423" y="11"/>
                    </a:lnTo>
                    <a:lnTo>
                      <a:pt x="393" y="11"/>
                    </a:lnTo>
                    <a:lnTo>
                      <a:pt x="334" y="0"/>
                    </a:lnTo>
                    <a:lnTo>
                      <a:pt x="259" y="12"/>
                    </a:lnTo>
                    <a:lnTo>
                      <a:pt x="229" y="18"/>
                    </a:lnTo>
                    <a:lnTo>
                      <a:pt x="184" y="44"/>
                    </a:lnTo>
                    <a:lnTo>
                      <a:pt x="157" y="60"/>
                    </a:lnTo>
                    <a:lnTo>
                      <a:pt x="118" y="62"/>
                    </a:lnTo>
                    <a:lnTo>
                      <a:pt x="70" y="74"/>
                    </a:lnTo>
                    <a:lnTo>
                      <a:pt x="33" y="87"/>
                    </a:lnTo>
                    <a:lnTo>
                      <a:pt x="19" y="9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FD9"/>
                  </a:gs>
                  <a:gs pos="100000">
                    <a:srgbClr val="FEA78C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04" name="Group 1097"/>
              <p:cNvGrpSpPr>
                <a:grpSpLocks/>
              </p:cNvGrpSpPr>
              <p:nvPr/>
            </p:nvGrpSpPr>
            <p:grpSpPr bwMode="auto">
              <a:xfrm>
                <a:off x="306" y="1415"/>
                <a:ext cx="549" cy="311"/>
                <a:chOff x="306" y="1415"/>
                <a:chExt cx="549" cy="311"/>
              </a:xfrm>
            </p:grpSpPr>
            <p:sp>
              <p:nvSpPr>
                <p:cNvPr id="7205" name="Freeform 1098"/>
                <p:cNvSpPr>
                  <a:spLocks/>
                </p:cNvSpPr>
                <p:nvPr/>
              </p:nvSpPr>
              <p:spPr bwMode="auto">
                <a:xfrm>
                  <a:off x="313" y="1661"/>
                  <a:ext cx="464" cy="65"/>
                </a:xfrm>
                <a:custGeom>
                  <a:avLst/>
                  <a:gdLst>
                    <a:gd name="T0" fmla="*/ 1 w 672"/>
                    <a:gd name="T1" fmla="*/ 0 h 85"/>
                    <a:gd name="T2" fmla="*/ 1 w 672"/>
                    <a:gd name="T3" fmla="*/ 2 h 85"/>
                    <a:gd name="T4" fmla="*/ 1 w 672"/>
                    <a:gd name="T5" fmla="*/ 2 h 85"/>
                    <a:gd name="T6" fmla="*/ 1 w 672"/>
                    <a:gd name="T7" fmla="*/ 2 h 85"/>
                    <a:gd name="T8" fmla="*/ 1 w 672"/>
                    <a:gd name="T9" fmla="*/ 2 h 85"/>
                    <a:gd name="T10" fmla="*/ 1 w 672"/>
                    <a:gd name="T11" fmla="*/ 2 h 85"/>
                    <a:gd name="T12" fmla="*/ 1 w 672"/>
                    <a:gd name="T13" fmla="*/ 2 h 85"/>
                    <a:gd name="T14" fmla="*/ 1 w 672"/>
                    <a:gd name="T15" fmla="*/ 2 h 85"/>
                    <a:gd name="T16" fmla="*/ 1 w 672"/>
                    <a:gd name="T17" fmla="*/ 2 h 85"/>
                    <a:gd name="T18" fmla="*/ 1 w 672"/>
                    <a:gd name="T19" fmla="*/ 2 h 85"/>
                    <a:gd name="T20" fmla="*/ 1 w 672"/>
                    <a:gd name="T21" fmla="*/ 2 h 85"/>
                    <a:gd name="T22" fmla="*/ 1 w 672"/>
                    <a:gd name="T23" fmla="*/ 2 h 85"/>
                    <a:gd name="T24" fmla="*/ 1 w 672"/>
                    <a:gd name="T25" fmla="*/ 2 h 85"/>
                    <a:gd name="T26" fmla="*/ 1 w 672"/>
                    <a:gd name="T27" fmla="*/ 2 h 85"/>
                    <a:gd name="T28" fmla="*/ 1 w 672"/>
                    <a:gd name="T29" fmla="*/ 2 h 85"/>
                    <a:gd name="T30" fmla="*/ 1 w 672"/>
                    <a:gd name="T31" fmla="*/ 2 h 85"/>
                    <a:gd name="T32" fmla="*/ 1 w 672"/>
                    <a:gd name="T33" fmla="*/ 2 h 85"/>
                    <a:gd name="T34" fmla="*/ 1 w 672"/>
                    <a:gd name="T35" fmla="*/ 2 h 85"/>
                    <a:gd name="T36" fmla="*/ 0 w 672"/>
                    <a:gd name="T37" fmla="*/ 2 h 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2" h="85">
                      <a:moveTo>
                        <a:pt x="672" y="0"/>
                      </a:moveTo>
                      <a:lnTo>
                        <a:pt x="671" y="22"/>
                      </a:lnTo>
                      <a:lnTo>
                        <a:pt x="654" y="40"/>
                      </a:lnTo>
                      <a:lnTo>
                        <a:pt x="623" y="51"/>
                      </a:lnTo>
                      <a:lnTo>
                        <a:pt x="575" y="67"/>
                      </a:lnTo>
                      <a:lnTo>
                        <a:pt x="548" y="76"/>
                      </a:lnTo>
                      <a:lnTo>
                        <a:pt x="518" y="85"/>
                      </a:lnTo>
                      <a:lnTo>
                        <a:pt x="482" y="76"/>
                      </a:lnTo>
                      <a:lnTo>
                        <a:pt x="434" y="63"/>
                      </a:lnTo>
                      <a:lnTo>
                        <a:pt x="345" y="43"/>
                      </a:lnTo>
                      <a:lnTo>
                        <a:pt x="270" y="16"/>
                      </a:lnTo>
                      <a:lnTo>
                        <a:pt x="245" y="19"/>
                      </a:lnTo>
                      <a:lnTo>
                        <a:pt x="213" y="27"/>
                      </a:lnTo>
                      <a:lnTo>
                        <a:pt x="179" y="15"/>
                      </a:lnTo>
                      <a:lnTo>
                        <a:pt x="165" y="12"/>
                      </a:lnTo>
                      <a:lnTo>
                        <a:pt x="131" y="18"/>
                      </a:lnTo>
                      <a:lnTo>
                        <a:pt x="80" y="33"/>
                      </a:lnTo>
                      <a:lnTo>
                        <a:pt x="33" y="40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Freeform 1099"/>
                <p:cNvSpPr>
                  <a:spLocks/>
                </p:cNvSpPr>
                <p:nvPr/>
              </p:nvSpPr>
              <p:spPr bwMode="auto">
                <a:xfrm>
                  <a:off x="719" y="1556"/>
                  <a:ext cx="105" cy="70"/>
                </a:xfrm>
                <a:custGeom>
                  <a:avLst/>
                  <a:gdLst>
                    <a:gd name="T0" fmla="*/ 1 w 152"/>
                    <a:gd name="T1" fmla="*/ 0 h 92"/>
                    <a:gd name="T2" fmla="*/ 1 w 152"/>
                    <a:gd name="T3" fmla="*/ 2 h 92"/>
                    <a:gd name="T4" fmla="*/ 1 w 152"/>
                    <a:gd name="T5" fmla="*/ 2 h 92"/>
                    <a:gd name="T6" fmla="*/ 1 w 152"/>
                    <a:gd name="T7" fmla="*/ 2 h 92"/>
                    <a:gd name="T8" fmla="*/ 1 w 152"/>
                    <a:gd name="T9" fmla="*/ 2 h 92"/>
                    <a:gd name="T10" fmla="*/ 1 w 152"/>
                    <a:gd name="T11" fmla="*/ 2 h 92"/>
                    <a:gd name="T12" fmla="*/ 1 w 152"/>
                    <a:gd name="T13" fmla="*/ 2 h 92"/>
                    <a:gd name="T14" fmla="*/ 0 w 152"/>
                    <a:gd name="T15" fmla="*/ 2 h 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2" h="92">
                      <a:moveTo>
                        <a:pt x="135" y="0"/>
                      </a:moveTo>
                      <a:lnTo>
                        <a:pt x="152" y="24"/>
                      </a:lnTo>
                      <a:lnTo>
                        <a:pt x="138" y="54"/>
                      </a:lnTo>
                      <a:lnTo>
                        <a:pt x="113" y="69"/>
                      </a:lnTo>
                      <a:lnTo>
                        <a:pt x="99" y="77"/>
                      </a:lnTo>
                      <a:lnTo>
                        <a:pt x="51" y="83"/>
                      </a:lnTo>
                      <a:lnTo>
                        <a:pt x="20" y="86"/>
                      </a:lnTo>
                      <a:lnTo>
                        <a:pt x="0" y="9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Freeform 1100"/>
                <p:cNvSpPr>
                  <a:spLocks/>
                </p:cNvSpPr>
                <p:nvPr/>
              </p:nvSpPr>
              <p:spPr bwMode="auto">
                <a:xfrm>
                  <a:off x="711" y="1623"/>
                  <a:ext cx="92" cy="58"/>
                </a:xfrm>
                <a:custGeom>
                  <a:avLst/>
                  <a:gdLst>
                    <a:gd name="T0" fmla="*/ 1 w 134"/>
                    <a:gd name="T1" fmla="*/ 0 h 77"/>
                    <a:gd name="T2" fmla="*/ 1 w 134"/>
                    <a:gd name="T3" fmla="*/ 2 h 77"/>
                    <a:gd name="T4" fmla="*/ 1 w 134"/>
                    <a:gd name="T5" fmla="*/ 2 h 77"/>
                    <a:gd name="T6" fmla="*/ 1 w 134"/>
                    <a:gd name="T7" fmla="*/ 2 h 77"/>
                    <a:gd name="T8" fmla="*/ 1 w 134"/>
                    <a:gd name="T9" fmla="*/ 2 h 77"/>
                    <a:gd name="T10" fmla="*/ 1 w 134"/>
                    <a:gd name="T11" fmla="*/ 2 h 77"/>
                    <a:gd name="T12" fmla="*/ 0 w 134"/>
                    <a:gd name="T13" fmla="*/ 2 h 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77">
                      <a:moveTo>
                        <a:pt x="126" y="0"/>
                      </a:moveTo>
                      <a:lnTo>
                        <a:pt x="134" y="17"/>
                      </a:lnTo>
                      <a:lnTo>
                        <a:pt x="125" y="39"/>
                      </a:lnTo>
                      <a:lnTo>
                        <a:pt x="93" y="53"/>
                      </a:lnTo>
                      <a:lnTo>
                        <a:pt x="50" y="63"/>
                      </a:lnTo>
                      <a:lnTo>
                        <a:pt x="15" y="72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Freeform 1101"/>
                <p:cNvSpPr>
                  <a:spLocks/>
                </p:cNvSpPr>
                <p:nvPr/>
              </p:nvSpPr>
              <p:spPr bwMode="auto">
                <a:xfrm>
                  <a:off x="793" y="1462"/>
                  <a:ext cx="38" cy="20"/>
                </a:xfrm>
                <a:custGeom>
                  <a:avLst/>
                  <a:gdLst>
                    <a:gd name="T0" fmla="*/ 1 w 54"/>
                    <a:gd name="T1" fmla="*/ 0 h 27"/>
                    <a:gd name="T2" fmla="*/ 0 w 54"/>
                    <a:gd name="T3" fmla="*/ 1 h 27"/>
                    <a:gd name="T4" fmla="*/ 1 w 54"/>
                    <a:gd name="T5" fmla="*/ 1 h 27"/>
                    <a:gd name="T6" fmla="*/ 1 w 54"/>
                    <a:gd name="T7" fmla="*/ 1 h 27"/>
                    <a:gd name="T8" fmla="*/ 1 w 54"/>
                    <a:gd name="T9" fmla="*/ 1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27">
                      <a:moveTo>
                        <a:pt x="6" y="0"/>
                      </a:moveTo>
                      <a:lnTo>
                        <a:pt x="0" y="14"/>
                      </a:lnTo>
                      <a:lnTo>
                        <a:pt x="23" y="24"/>
                      </a:lnTo>
                      <a:lnTo>
                        <a:pt x="38" y="27"/>
                      </a:lnTo>
                      <a:lnTo>
                        <a:pt x="54" y="2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9" name="Freeform 1102"/>
                <p:cNvSpPr>
                  <a:spLocks/>
                </p:cNvSpPr>
                <p:nvPr/>
              </p:nvSpPr>
              <p:spPr bwMode="auto">
                <a:xfrm>
                  <a:off x="306" y="1415"/>
                  <a:ext cx="533" cy="91"/>
                </a:xfrm>
                <a:custGeom>
                  <a:avLst/>
                  <a:gdLst>
                    <a:gd name="T0" fmla="*/ 0 w 533"/>
                    <a:gd name="T1" fmla="*/ 87 h 91"/>
                    <a:gd name="T2" fmla="*/ 56 w 533"/>
                    <a:gd name="T3" fmla="*/ 70 h 91"/>
                    <a:gd name="T4" fmla="*/ 102 w 533"/>
                    <a:gd name="T5" fmla="*/ 58 h 91"/>
                    <a:gd name="T6" fmla="*/ 135 w 533"/>
                    <a:gd name="T7" fmla="*/ 55 h 91"/>
                    <a:gd name="T8" fmla="*/ 159 w 533"/>
                    <a:gd name="T9" fmla="*/ 45 h 91"/>
                    <a:gd name="T10" fmla="*/ 230 w 533"/>
                    <a:gd name="T11" fmla="*/ 9 h 91"/>
                    <a:gd name="T12" fmla="*/ 269 w 533"/>
                    <a:gd name="T13" fmla="*/ 4 h 91"/>
                    <a:gd name="T14" fmla="*/ 309 w 533"/>
                    <a:gd name="T15" fmla="*/ 0 h 91"/>
                    <a:gd name="T16" fmla="*/ 362 w 533"/>
                    <a:gd name="T17" fmla="*/ 3 h 91"/>
                    <a:gd name="T18" fmla="*/ 389 w 533"/>
                    <a:gd name="T19" fmla="*/ 10 h 91"/>
                    <a:gd name="T20" fmla="*/ 441 w 533"/>
                    <a:gd name="T21" fmla="*/ 4 h 91"/>
                    <a:gd name="T22" fmla="*/ 473 w 533"/>
                    <a:gd name="T23" fmla="*/ 16 h 91"/>
                    <a:gd name="T24" fmla="*/ 504 w 533"/>
                    <a:gd name="T25" fmla="*/ 46 h 91"/>
                    <a:gd name="T26" fmla="*/ 527 w 533"/>
                    <a:gd name="T27" fmla="*/ 55 h 91"/>
                    <a:gd name="T28" fmla="*/ 533 w 533"/>
                    <a:gd name="T29" fmla="*/ 64 h 91"/>
                    <a:gd name="T30" fmla="*/ 527 w 533"/>
                    <a:gd name="T31" fmla="*/ 76 h 91"/>
                    <a:gd name="T32" fmla="*/ 513 w 533"/>
                    <a:gd name="T33" fmla="*/ 90 h 91"/>
                    <a:gd name="T34" fmla="*/ 497 w 533"/>
                    <a:gd name="T35" fmla="*/ 91 h 91"/>
                    <a:gd name="T36" fmla="*/ 471 w 533"/>
                    <a:gd name="T37" fmla="*/ 84 h 91"/>
                    <a:gd name="T38" fmla="*/ 452 w 533"/>
                    <a:gd name="T39" fmla="*/ 73 h 91"/>
                    <a:gd name="T40" fmla="*/ 441 w 533"/>
                    <a:gd name="T41" fmla="*/ 70 h 91"/>
                    <a:gd name="T42" fmla="*/ 425 w 533"/>
                    <a:gd name="T43" fmla="*/ 72 h 91"/>
                    <a:gd name="T44" fmla="*/ 404 w 533"/>
                    <a:gd name="T45" fmla="*/ 73 h 91"/>
                    <a:gd name="T46" fmla="*/ 393 w 533"/>
                    <a:gd name="T47" fmla="*/ 73 h 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33" h="91">
                      <a:moveTo>
                        <a:pt x="0" y="87"/>
                      </a:moveTo>
                      <a:lnTo>
                        <a:pt x="56" y="70"/>
                      </a:lnTo>
                      <a:lnTo>
                        <a:pt x="102" y="58"/>
                      </a:lnTo>
                      <a:lnTo>
                        <a:pt x="135" y="55"/>
                      </a:lnTo>
                      <a:lnTo>
                        <a:pt x="159" y="45"/>
                      </a:lnTo>
                      <a:lnTo>
                        <a:pt x="230" y="9"/>
                      </a:lnTo>
                      <a:lnTo>
                        <a:pt x="269" y="4"/>
                      </a:lnTo>
                      <a:lnTo>
                        <a:pt x="309" y="0"/>
                      </a:lnTo>
                      <a:lnTo>
                        <a:pt x="362" y="3"/>
                      </a:lnTo>
                      <a:lnTo>
                        <a:pt x="389" y="10"/>
                      </a:lnTo>
                      <a:lnTo>
                        <a:pt x="441" y="4"/>
                      </a:lnTo>
                      <a:lnTo>
                        <a:pt x="473" y="16"/>
                      </a:lnTo>
                      <a:lnTo>
                        <a:pt x="504" y="46"/>
                      </a:lnTo>
                      <a:lnTo>
                        <a:pt x="527" y="55"/>
                      </a:lnTo>
                      <a:lnTo>
                        <a:pt x="533" y="64"/>
                      </a:lnTo>
                      <a:lnTo>
                        <a:pt x="527" y="76"/>
                      </a:lnTo>
                      <a:lnTo>
                        <a:pt x="513" y="90"/>
                      </a:lnTo>
                      <a:lnTo>
                        <a:pt x="497" y="91"/>
                      </a:lnTo>
                      <a:lnTo>
                        <a:pt x="471" y="84"/>
                      </a:lnTo>
                      <a:lnTo>
                        <a:pt x="452" y="73"/>
                      </a:lnTo>
                      <a:lnTo>
                        <a:pt x="441" y="70"/>
                      </a:lnTo>
                      <a:lnTo>
                        <a:pt x="425" y="72"/>
                      </a:lnTo>
                      <a:lnTo>
                        <a:pt x="404" y="73"/>
                      </a:lnTo>
                      <a:lnTo>
                        <a:pt x="393" y="7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0" name="Freeform 1103"/>
                <p:cNvSpPr>
                  <a:spLocks/>
                </p:cNvSpPr>
                <p:nvPr/>
              </p:nvSpPr>
              <p:spPr bwMode="auto">
                <a:xfrm>
                  <a:off x="662" y="1476"/>
                  <a:ext cx="132" cy="29"/>
                </a:xfrm>
                <a:custGeom>
                  <a:avLst/>
                  <a:gdLst>
                    <a:gd name="T0" fmla="*/ 0 w 132"/>
                    <a:gd name="T1" fmla="*/ 0 h 29"/>
                    <a:gd name="T2" fmla="*/ 21 w 132"/>
                    <a:gd name="T3" fmla="*/ 3 h 29"/>
                    <a:gd name="T4" fmla="*/ 81 w 132"/>
                    <a:gd name="T5" fmla="*/ 23 h 29"/>
                    <a:gd name="T6" fmla="*/ 103 w 132"/>
                    <a:gd name="T7" fmla="*/ 21 h 29"/>
                    <a:gd name="T8" fmla="*/ 121 w 132"/>
                    <a:gd name="T9" fmla="*/ 27 h 29"/>
                    <a:gd name="T10" fmla="*/ 132 w 132"/>
                    <a:gd name="T11" fmla="*/ 29 h 2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2" h="29">
                      <a:moveTo>
                        <a:pt x="0" y="0"/>
                      </a:moveTo>
                      <a:lnTo>
                        <a:pt x="21" y="3"/>
                      </a:lnTo>
                      <a:lnTo>
                        <a:pt x="81" y="23"/>
                      </a:lnTo>
                      <a:lnTo>
                        <a:pt x="103" y="21"/>
                      </a:lnTo>
                      <a:lnTo>
                        <a:pt x="121" y="27"/>
                      </a:lnTo>
                      <a:lnTo>
                        <a:pt x="132" y="2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1" name="Freeform 1104"/>
                <p:cNvSpPr>
                  <a:spLocks/>
                </p:cNvSpPr>
                <p:nvPr/>
              </p:nvSpPr>
              <p:spPr bwMode="auto">
                <a:xfrm>
                  <a:off x="717" y="1495"/>
                  <a:ext cx="138" cy="76"/>
                </a:xfrm>
                <a:custGeom>
                  <a:avLst/>
                  <a:gdLst>
                    <a:gd name="T0" fmla="*/ 123 w 138"/>
                    <a:gd name="T1" fmla="*/ 0 h 76"/>
                    <a:gd name="T2" fmla="*/ 132 w 138"/>
                    <a:gd name="T3" fmla="*/ 4 h 76"/>
                    <a:gd name="T4" fmla="*/ 138 w 138"/>
                    <a:gd name="T5" fmla="*/ 13 h 76"/>
                    <a:gd name="T6" fmla="*/ 137 w 138"/>
                    <a:gd name="T7" fmla="*/ 30 h 76"/>
                    <a:gd name="T8" fmla="*/ 126 w 138"/>
                    <a:gd name="T9" fmla="*/ 45 h 76"/>
                    <a:gd name="T10" fmla="*/ 113 w 138"/>
                    <a:gd name="T11" fmla="*/ 57 h 76"/>
                    <a:gd name="T12" fmla="*/ 77 w 138"/>
                    <a:gd name="T13" fmla="*/ 67 h 76"/>
                    <a:gd name="T14" fmla="*/ 62 w 138"/>
                    <a:gd name="T15" fmla="*/ 69 h 76"/>
                    <a:gd name="T16" fmla="*/ 36 w 138"/>
                    <a:gd name="T17" fmla="*/ 67 h 76"/>
                    <a:gd name="T18" fmla="*/ 8 w 138"/>
                    <a:gd name="T19" fmla="*/ 70 h 76"/>
                    <a:gd name="T20" fmla="*/ 0 w 138"/>
                    <a:gd name="T21" fmla="*/ 76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76">
                      <a:moveTo>
                        <a:pt x="123" y="0"/>
                      </a:moveTo>
                      <a:lnTo>
                        <a:pt x="132" y="4"/>
                      </a:lnTo>
                      <a:lnTo>
                        <a:pt x="138" y="13"/>
                      </a:lnTo>
                      <a:lnTo>
                        <a:pt x="137" y="30"/>
                      </a:lnTo>
                      <a:lnTo>
                        <a:pt x="126" y="45"/>
                      </a:lnTo>
                      <a:lnTo>
                        <a:pt x="113" y="57"/>
                      </a:lnTo>
                      <a:lnTo>
                        <a:pt x="77" y="67"/>
                      </a:lnTo>
                      <a:lnTo>
                        <a:pt x="62" y="69"/>
                      </a:lnTo>
                      <a:lnTo>
                        <a:pt x="36" y="67"/>
                      </a:lnTo>
                      <a:lnTo>
                        <a:pt x="8" y="70"/>
                      </a:lnTo>
                      <a:lnTo>
                        <a:pt x="0" y="7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92" name="Rectangle 1105"/>
          <p:cNvSpPr>
            <a:spLocks noChangeArrowheads="1"/>
          </p:cNvSpPr>
          <p:nvPr/>
        </p:nvSpPr>
        <p:spPr bwMode="auto">
          <a:xfrm>
            <a:off x="8316913" y="1773238"/>
            <a:ext cx="827087" cy="388778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93" name="Rectangle 1106" descr="球体"/>
          <p:cNvSpPr>
            <a:spLocks noChangeArrowheads="1"/>
          </p:cNvSpPr>
          <p:nvPr/>
        </p:nvSpPr>
        <p:spPr bwMode="auto">
          <a:xfrm>
            <a:off x="0" y="5651500"/>
            <a:ext cx="9144000" cy="120650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6579" name="Text Box 1107"/>
          <p:cNvSpPr txBox="1">
            <a:spLocks noChangeArrowheads="1"/>
          </p:cNvSpPr>
          <p:nvPr/>
        </p:nvSpPr>
        <p:spPr bwMode="auto">
          <a:xfrm>
            <a:off x="107950" y="5856288"/>
            <a:ext cx="903605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ea typeface="华文中宋" panose="02010600040101010101" pitchFamily="2" charset="-122"/>
              </a:rPr>
              <a:t>在机械波中，横波只能在固体中出现；纵波可在气体、液体和固体中出现。空气中的声波是纵波。</a:t>
            </a:r>
          </a:p>
        </p:txBody>
      </p:sp>
      <p:grpSp>
        <p:nvGrpSpPr>
          <p:cNvPr id="106580" name="Group 1108"/>
          <p:cNvGrpSpPr>
            <a:grpSpLocks/>
          </p:cNvGrpSpPr>
          <p:nvPr/>
        </p:nvGrpSpPr>
        <p:grpSpPr bwMode="auto">
          <a:xfrm>
            <a:off x="1331913" y="260350"/>
            <a:ext cx="6530975" cy="1344613"/>
            <a:chOff x="848" y="200"/>
            <a:chExt cx="4114" cy="847"/>
          </a:xfrm>
        </p:grpSpPr>
        <p:sp>
          <p:nvSpPr>
            <p:cNvPr id="7197" name="WordArt 1109"/>
            <p:cNvSpPr>
              <a:spLocks noChangeArrowheads="1" noChangeShapeType="1" noTextEdit="1"/>
            </p:cNvSpPr>
            <p:nvPr/>
          </p:nvSpPr>
          <p:spPr bwMode="auto">
            <a:xfrm>
              <a:off x="1000" y="200"/>
              <a:ext cx="3260" cy="2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565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rPr>
                <a:t>横波与纵波</a:t>
              </a:r>
              <a:endParaRPr lang="en-US" sz="3600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198" name="Text Box 1110"/>
            <p:cNvSpPr txBox="1">
              <a:spLocks noChangeArrowheads="1"/>
            </p:cNvSpPr>
            <p:nvPr/>
          </p:nvSpPr>
          <p:spPr bwMode="auto">
            <a:xfrm>
              <a:off x="848" y="507"/>
              <a:ext cx="3987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 panose="02010600040101010101" pitchFamily="2" charset="-122"/>
                </a:rPr>
                <a:t>横波：</a:t>
              </a:r>
              <a:r>
                <a:rPr lang="zh-CN" altLang="en-US" sz="2400">
                  <a:ea typeface="华文中宋" panose="02010600040101010101" pitchFamily="2" charset="-122"/>
                </a:rPr>
                <a:t>质点的振动方向与波的传播方向垂直</a:t>
              </a:r>
            </a:p>
          </p:txBody>
        </p:sp>
        <p:sp>
          <p:nvSpPr>
            <p:cNvPr id="7199" name="Text Box 1111"/>
            <p:cNvSpPr txBox="1">
              <a:spLocks noChangeArrowheads="1"/>
            </p:cNvSpPr>
            <p:nvPr/>
          </p:nvSpPr>
          <p:spPr bwMode="auto">
            <a:xfrm>
              <a:off x="861" y="808"/>
              <a:ext cx="4101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 panose="02010600040101010101" pitchFamily="2" charset="-122"/>
                </a:rPr>
                <a:t>纵波：</a:t>
              </a:r>
              <a:r>
                <a:rPr lang="zh-CN" altLang="en-US" sz="2400">
                  <a:ea typeface="华文中宋" panose="02010600040101010101" pitchFamily="2" charset="-122"/>
                </a:rPr>
                <a:t>质点的振动方向与波的传播方向平行</a:t>
              </a:r>
            </a:p>
          </p:txBody>
        </p:sp>
      </p:grpSp>
      <p:sp>
        <p:nvSpPr>
          <p:cNvPr id="106585" name="Text Box 1113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7308850" y="4076700"/>
            <a:ext cx="1008063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演示：纵波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106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0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0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0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0"/>
                                        <p:tgtEl>
                                          <p:spTgt spid="1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0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79" grpId="0"/>
      <p:bldP spid="106585" grpId="0" animBg="1" autoUpdateAnimBg="0"/>
      <p:bldP spid="1065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力2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0350"/>
            <a:ext cx="38163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9750" y="404813"/>
            <a:ext cx="28908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水面波是什么波</a:t>
            </a:r>
            <a:r>
              <a:rPr lang="en-US" altLang="zh-CN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107524" name="Line 4"/>
          <p:cNvSpPr>
            <a:spLocks noChangeShapeType="1"/>
          </p:cNvSpPr>
          <p:nvPr/>
        </p:nvSpPr>
        <p:spPr bwMode="auto">
          <a:xfrm>
            <a:off x="827088" y="1412875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1331913" y="1125538"/>
            <a:ext cx="3448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纵波与横波的合成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11188" y="4275138"/>
            <a:ext cx="12858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区别</a:t>
            </a: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611188" y="5535613"/>
            <a:ext cx="12239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联系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1619250" y="3914775"/>
            <a:ext cx="42513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振动研究</a:t>
            </a:r>
            <a:r>
              <a:rPr lang="zh-CN" altLang="en-US" baseline="0">
                <a:solidFill>
                  <a:srgbClr val="FF0000"/>
                </a:solidFill>
              </a:rPr>
              <a:t>一个质点</a:t>
            </a:r>
            <a:r>
              <a:rPr lang="zh-CN" altLang="en-US" baseline="0"/>
              <a:t>的运动 </a:t>
            </a: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1619250" y="4635500"/>
            <a:ext cx="71374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波动研究大量</a:t>
            </a:r>
            <a:r>
              <a:rPr lang="zh-CN" altLang="en-US" baseline="0">
                <a:solidFill>
                  <a:srgbClr val="FF0000"/>
                </a:solidFill>
              </a:rPr>
              <a:t>有联系质点群振动</a:t>
            </a:r>
            <a:r>
              <a:rPr lang="zh-CN" altLang="en-US" baseline="0"/>
              <a:t>的集体表现 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1619250" y="5283200"/>
            <a:ext cx="38893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振动是波动的根源 </a:t>
            </a:r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1619250" y="5930900"/>
            <a:ext cx="38163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波动是振动的传播 </a:t>
            </a:r>
          </a:p>
        </p:txBody>
      </p:sp>
      <p:sp>
        <p:nvSpPr>
          <p:cNvPr id="107532" name="AutoShape 12"/>
          <p:cNvSpPr>
            <a:spLocks/>
          </p:cNvSpPr>
          <p:nvPr/>
        </p:nvSpPr>
        <p:spPr bwMode="auto">
          <a:xfrm>
            <a:off x="1476375" y="5499100"/>
            <a:ext cx="220663" cy="762000"/>
          </a:xfrm>
          <a:prstGeom prst="leftBrace">
            <a:avLst>
              <a:gd name="adj1" fmla="val 2877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/>
          </a:p>
        </p:txBody>
      </p:sp>
      <p:sp>
        <p:nvSpPr>
          <p:cNvPr id="107533" name="AutoShape 13"/>
          <p:cNvSpPr>
            <a:spLocks/>
          </p:cNvSpPr>
          <p:nvPr/>
        </p:nvSpPr>
        <p:spPr bwMode="auto">
          <a:xfrm>
            <a:off x="1476375" y="4203700"/>
            <a:ext cx="215900" cy="762000"/>
          </a:xfrm>
          <a:prstGeom prst="leftBrace">
            <a:avLst>
              <a:gd name="adj1" fmla="val 29412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>
              <a:solidFill>
                <a:srgbClr val="FF0000"/>
              </a:solidFill>
            </a:endParaRP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539750" y="3338513"/>
            <a:ext cx="5184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波动与振动</a:t>
            </a:r>
            <a:r>
              <a:rPr lang="zh-CN" altLang="en-US" baseline="0"/>
              <a:t>是两个不同概念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57213" y="2501900"/>
            <a:ext cx="1265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注意：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utoUpdateAnimBg="0"/>
      <p:bldP spid="107524" grpId="0" animBg="1"/>
      <p:bldP spid="107525" grpId="0" autoUpdateAnimBg="0"/>
      <p:bldP spid="107526" grpId="0"/>
      <p:bldP spid="107527" grpId="0"/>
      <p:bldP spid="107528" grpId="0" autoUpdateAnimBg="0"/>
      <p:bldP spid="107529" grpId="0" autoUpdateAnimBg="0"/>
      <p:bldP spid="107530" grpId="0" autoUpdateAnimBg="0"/>
      <p:bldP spid="107531" grpId="0" autoUpdateAnimBg="0"/>
      <p:bldP spid="107532" grpId="0" animBg="1"/>
      <p:bldP spid="107533" grpId="0" animBg="1"/>
      <p:bldP spid="107534" grpId="0" autoUpdateAnimBg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8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60363" y="620713"/>
            <a:ext cx="28876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1.3 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波动的特点：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2888" y="1270000"/>
            <a:ext cx="87217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）每个质点只在平衡位置</a:t>
            </a:r>
            <a:r>
              <a:rPr lang="zh-CN" altLang="en-US" baseline="0">
                <a:solidFill>
                  <a:srgbClr val="FF0000"/>
                </a:solidFill>
              </a:rPr>
              <a:t>附近振动</a:t>
            </a:r>
            <a:r>
              <a:rPr lang="zh-CN" altLang="en-US" baseline="0"/>
              <a:t>，不向前运动；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15900" y="1844675"/>
            <a:ext cx="91455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2</a:t>
            </a:r>
            <a:r>
              <a:rPr lang="zh-CN" altLang="en-US" baseline="0"/>
              <a:t>）后面质点</a:t>
            </a:r>
            <a:r>
              <a:rPr lang="zh-CN" altLang="en-US" baseline="0">
                <a:solidFill>
                  <a:srgbClr val="FF0000"/>
                </a:solidFill>
              </a:rPr>
              <a:t>重复</a:t>
            </a:r>
            <a:r>
              <a:rPr lang="zh-CN" altLang="en-US" baseline="0"/>
              <a:t>前面质点的振动状态，有</a:t>
            </a:r>
            <a:r>
              <a:rPr lang="zh-CN" altLang="en-US" baseline="0">
                <a:solidFill>
                  <a:srgbClr val="FF0000"/>
                </a:solidFill>
              </a:rPr>
              <a:t>位相落后</a:t>
            </a:r>
            <a:r>
              <a:rPr lang="zh-CN" altLang="en-US" baseline="0"/>
              <a:t>；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15900" y="2493963"/>
            <a:ext cx="84978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3</a:t>
            </a:r>
            <a:r>
              <a:rPr lang="zh-CN" altLang="en-US" baseline="0"/>
              <a:t>）所有质点同一时刻位移不同，形成一个</a:t>
            </a:r>
            <a:r>
              <a:rPr lang="zh-CN" altLang="en-US" baseline="0">
                <a:solidFill>
                  <a:srgbClr val="FF0000"/>
                </a:solidFill>
              </a:rPr>
              <a:t>波形</a:t>
            </a:r>
            <a:r>
              <a:rPr lang="zh-CN" altLang="en-US" baseline="0"/>
              <a:t>；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15900" y="3141663"/>
            <a:ext cx="65166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4</a:t>
            </a:r>
            <a:r>
              <a:rPr lang="zh-CN" altLang="en-US" baseline="0"/>
              <a:t>）</a:t>
            </a:r>
            <a:r>
              <a:rPr lang="zh-CN" altLang="en-US" baseline="0">
                <a:solidFill>
                  <a:srgbClr val="FF0000"/>
                </a:solidFill>
              </a:rPr>
              <a:t>振动状态、波形、能量</a:t>
            </a:r>
            <a:r>
              <a:rPr lang="zh-CN" altLang="en-US" baseline="0"/>
              <a:t>向前传播。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963671" y="5037137"/>
            <a:ext cx="7183438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" name="Group 3"/>
          <p:cNvGrpSpPr>
            <a:grpSpLocks/>
          </p:cNvGrpSpPr>
          <p:nvPr/>
        </p:nvGrpSpPr>
        <p:grpSpPr bwMode="auto">
          <a:xfrm>
            <a:off x="698559" y="4033837"/>
            <a:ext cx="8145462" cy="1792288"/>
            <a:chOff x="629" y="1152"/>
            <a:chExt cx="5131" cy="1129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629" y="1152"/>
              <a:ext cx="5131" cy="1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38" y="1542"/>
              <a:ext cx="5122" cy="534"/>
            </a:xfrm>
            <a:custGeom>
              <a:avLst/>
              <a:gdLst>
                <a:gd name="T0" fmla="*/ 0 w 4752"/>
                <a:gd name="T1" fmla="*/ 0 h 1200"/>
                <a:gd name="T2" fmla="*/ 1847 w 4752"/>
                <a:gd name="T3" fmla="*/ 0 h 1200"/>
                <a:gd name="T4" fmla="*/ 3704 w 4752"/>
                <a:gd name="T5" fmla="*/ 0 h 1200"/>
                <a:gd name="T6" fmla="*/ 5550 w 4752"/>
                <a:gd name="T7" fmla="*/ 0 h 1200"/>
                <a:gd name="T8" fmla="*/ 7400 w 4752"/>
                <a:gd name="T9" fmla="*/ 0 h 1200"/>
                <a:gd name="T10" fmla="*/ 9251 w 4752"/>
                <a:gd name="T11" fmla="*/ 0 h 1200"/>
                <a:gd name="T12" fmla="*/ 11111 w 4752"/>
                <a:gd name="T13" fmla="*/ 0 h 1200"/>
                <a:gd name="T14" fmla="*/ 12960 w 4752"/>
                <a:gd name="T15" fmla="*/ 0 h 1200"/>
                <a:gd name="T16" fmla="*/ 14803 w 4752"/>
                <a:gd name="T17" fmla="*/ 0 h 1200"/>
                <a:gd name="T18" fmla="*/ 16655 w 4752"/>
                <a:gd name="T19" fmla="*/ 0 h 1200"/>
                <a:gd name="T20" fmla="*/ 18321 w 4752"/>
                <a:gd name="T21" fmla="*/ 0 h 1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52" h="1200">
                  <a:moveTo>
                    <a:pt x="0" y="576"/>
                  </a:moveTo>
                  <a:cubicBezTo>
                    <a:pt x="160" y="288"/>
                    <a:pt x="320" y="0"/>
                    <a:pt x="480" y="0"/>
                  </a:cubicBezTo>
                  <a:cubicBezTo>
                    <a:pt x="640" y="0"/>
                    <a:pt x="800" y="376"/>
                    <a:pt x="960" y="576"/>
                  </a:cubicBezTo>
                  <a:cubicBezTo>
                    <a:pt x="1120" y="776"/>
                    <a:pt x="1280" y="1200"/>
                    <a:pt x="1440" y="1200"/>
                  </a:cubicBezTo>
                  <a:cubicBezTo>
                    <a:pt x="1600" y="1200"/>
                    <a:pt x="1760" y="776"/>
                    <a:pt x="1920" y="576"/>
                  </a:cubicBezTo>
                  <a:cubicBezTo>
                    <a:pt x="2080" y="376"/>
                    <a:pt x="2240" y="0"/>
                    <a:pt x="2400" y="0"/>
                  </a:cubicBezTo>
                  <a:cubicBezTo>
                    <a:pt x="2560" y="0"/>
                    <a:pt x="2720" y="376"/>
                    <a:pt x="2880" y="576"/>
                  </a:cubicBezTo>
                  <a:cubicBezTo>
                    <a:pt x="3040" y="776"/>
                    <a:pt x="3200" y="1200"/>
                    <a:pt x="3360" y="1200"/>
                  </a:cubicBezTo>
                  <a:cubicBezTo>
                    <a:pt x="3520" y="1200"/>
                    <a:pt x="3680" y="776"/>
                    <a:pt x="3840" y="576"/>
                  </a:cubicBezTo>
                  <a:cubicBezTo>
                    <a:pt x="4000" y="376"/>
                    <a:pt x="4168" y="0"/>
                    <a:pt x="4320" y="0"/>
                  </a:cubicBezTo>
                  <a:cubicBezTo>
                    <a:pt x="4472" y="0"/>
                    <a:pt x="4612" y="288"/>
                    <a:pt x="4752" y="576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944621" y="4491037"/>
            <a:ext cx="7667625" cy="1171575"/>
            <a:chOff x="672" y="768"/>
            <a:chExt cx="4512" cy="1392"/>
          </a:xfrm>
        </p:grpSpPr>
        <p:grpSp>
          <p:nvGrpSpPr>
            <p:cNvPr id="18" name="Group 10"/>
            <p:cNvGrpSpPr>
              <a:grpSpLocks/>
            </p:cNvGrpSpPr>
            <p:nvPr/>
          </p:nvGrpSpPr>
          <p:grpSpPr bwMode="auto">
            <a:xfrm>
              <a:off x="672" y="768"/>
              <a:ext cx="2208" cy="1392"/>
              <a:chOff x="624" y="144"/>
              <a:chExt cx="2208" cy="3792"/>
            </a:xfrm>
          </p:grpSpPr>
          <p:grpSp>
            <p:nvGrpSpPr>
              <p:cNvPr id="50" name="Group 11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66" name="Group 12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74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19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6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" name="Group 26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52" name="Group 27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6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34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5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9" name="Group 41"/>
            <p:cNvGrpSpPr>
              <a:grpSpLocks/>
            </p:cNvGrpSpPr>
            <p:nvPr/>
          </p:nvGrpSpPr>
          <p:grpSpPr bwMode="auto">
            <a:xfrm>
              <a:off x="2976" y="768"/>
              <a:ext cx="2208" cy="1392"/>
              <a:chOff x="624" y="144"/>
              <a:chExt cx="2208" cy="3792"/>
            </a:xfrm>
          </p:grpSpPr>
          <p:grpSp>
            <p:nvGrpSpPr>
              <p:cNvPr id="20" name="Group 42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36" name="Group 43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44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50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38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" name="Group 57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22" name="Group 58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30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65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2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80" name="Rectangle 72"/>
          <p:cNvSpPr>
            <a:spLocks noChangeArrowheads="1"/>
          </p:cNvSpPr>
          <p:nvPr/>
        </p:nvSpPr>
        <p:spPr bwMode="auto">
          <a:xfrm>
            <a:off x="1176396" y="4054475"/>
            <a:ext cx="7356475" cy="4905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1" name="Text Box 73"/>
          <p:cNvSpPr txBox="1">
            <a:spLocks noChangeArrowheads="1"/>
          </p:cNvSpPr>
          <p:nvPr/>
        </p:nvSpPr>
        <p:spPr bwMode="auto">
          <a:xfrm>
            <a:off x="5969059" y="4595812"/>
            <a:ext cx="889000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软绳</a:t>
            </a:r>
          </a:p>
        </p:txBody>
      </p:sp>
      <p:grpSp>
        <p:nvGrpSpPr>
          <p:cNvPr id="82" name="Group 1073"/>
          <p:cNvGrpSpPr>
            <a:grpSpLocks/>
          </p:cNvGrpSpPr>
          <p:nvPr/>
        </p:nvGrpSpPr>
        <p:grpSpPr bwMode="auto">
          <a:xfrm>
            <a:off x="1962209" y="4283075"/>
            <a:ext cx="5676900" cy="1592262"/>
            <a:chOff x="1425" y="1309"/>
            <a:chExt cx="3576" cy="1003"/>
          </a:xfrm>
        </p:grpSpPr>
        <p:grpSp>
          <p:nvGrpSpPr>
            <p:cNvPr id="83" name="Group 1074"/>
            <p:cNvGrpSpPr>
              <a:grpSpLocks/>
            </p:cNvGrpSpPr>
            <p:nvPr/>
          </p:nvGrpSpPr>
          <p:grpSpPr bwMode="auto">
            <a:xfrm>
              <a:off x="1425" y="2099"/>
              <a:ext cx="3576" cy="213"/>
              <a:chOff x="1425" y="1601"/>
              <a:chExt cx="3576" cy="213"/>
            </a:xfrm>
          </p:grpSpPr>
          <p:sp>
            <p:nvSpPr>
              <p:cNvPr id="89" name="Line 1075"/>
              <p:cNvSpPr>
                <a:spLocks noChangeShapeType="1"/>
              </p:cNvSpPr>
              <p:nvPr/>
            </p:nvSpPr>
            <p:spPr bwMode="auto">
              <a:xfrm>
                <a:off x="2728" y="1751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 Box 1076"/>
              <p:cNvSpPr txBox="1">
                <a:spLocks noChangeArrowheads="1"/>
              </p:cNvSpPr>
              <p:nvPr/>
            </p:nvSpPr>
            <p:spPr bwMode="auto">
              <a:xfrm>
                <a:off x="1425" y="1601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84" name="Group 1077"/>
            <p:cNvGrpSpPr>
              <a:grpSpLocks/>
            </p:cNvGrpSpPr>
            <p:nvPr/>
          </p:nvGrpSpPr>
          <p:grpSpPr bwMode="auto">
            <a:xfrm>
              <a:off x="2070" y="1309"/>
              <a:ext cx="1341" cy="625"/>
              <a:chOff x="2070" y="811"/>
              <a:chExt cx="1341" cy="625"/>
            </a:xfrm>
          </p:grpSpPr>
          <p:grpSp>
            <p:nvGrpSpPr>
              <p:cNvPr id="85" name="Group 1078"/>
              <p:cNvGrpSpPr>
                <a:grpSpLocks/>
              </p:cNvGrpSpPr>
              <p:nvPr/>
            </p:nvGrpSpPr>
            <p:grpSpPr bwMode="auto">
              <a:xfrm>
                <a:off x="3148" y="840"/>
                <a:ext cx="71" cy="596"/>
                <a:chOff x="3429" y="3462"/>
                <a:chExt cx="71" cy="596"/>
              </a:xfrm>
            </p:grpSpPr>
            <p:sp>
              <p:nvSpPr>
                <p:cNvPr id="87" name="Line 1079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1080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6" name="Text Box 1081"/>
              <p:cNvSpPr txBox="1">
                <a:spLocks noChangeArrowheads="1"/>
              </p:cNvSpPr>
              <p:nvPr/>
            </p:nvSpPr>
            <p:spPr bwMode="auto">
              <a:xfrm>
                <a:off x="2070" y="811"/>
                <a:ext cx="1341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sp>
        <p:nvSpPr>
          <p:cNvPr id="104" name="Rectangle 1091"/>
          <p:cNvSpPr>
            <a:spLocks noChangeArrowheads="1"/>
          </p:cNvSpPr>
          <p:nvPr/>
        </p:nvSpPr>
        <p:spPr bwMode="auto">
          <a:xfrm>
            <a:off x="1" y="4147740"/>
            <a:ext cx="1443930" cy="164068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91" name="Group 1092"/>
          <p:cNvGrpSpPr>
            <a:grpSpLocks/>
          </p:cNvGrpSpPr>
          <p:nvPr/>
        </p:nvGrpSpPr>
        <p:grpSpPr bwMode="auto">
          <a:xfrm>
            <a:off x="204846" y="4525962"/>
            <a:ext cx="1068388" cy="946150"/>
            <a:chOff x="329" y="1205"/>
            <a:chExt cx="673" cy="596"/>
          </a:xfrm>
        </p:grpSpPr>
        <p:sp>
          <p:nvSpPr>
            <p:cNvPr id="92" name="Line 1093"/>
            <p:cNvSpPr>
              <a:spLocks noChangeShapeType="1"/>
            </p:cNvSpPr>
            <p:nvPr/>
          </p:nvSpPr>
          <p:spPr bwMode="auto">
            <a:xfrm flipV="1">
              <a:off x="1002" y="120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1094"/>
            <p:cNvSpPr>
              <a:spLocks noChangeShapeType="1"/>
            </p:cNvSpPr>
            <p:nvPr/>
          </p:nvSpPr>
          <p:spPr bwMode="auto">
            <a:xfrm>
              <a:off x="931" y="122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1095"/>
            <p:cNvGrpSpPr>
              <a:grpSpLocks/>
            </p:cNvGrpSpPr>
            <p:nvPr/>
          </p:nvGrpSpPr>
          <p:grpSpPr bwMode="auto">
            <a:xfrm>
              <a:off x="329" y="1433"/>
              <a:ext cx="567" cy="316"/>
              <a:chOff x="298" y="1410"/>
              <a:chExt cx="567" cy="316"/>
            </a:xfrm>
          </p:grpSpPr>
          <p:sp>
            <p:nvSpPr>
              <p:cNvPr id="95" name="Freeform 1096"/>
              <p:cNvSpPr>
                <a:spLocks/>
              </p:cNvSpPr>
              <p:nvPr/>
            </p:nvSpPr>
            <p:spPr bwMode="auto">
              <a:xfrm>
                <a:off x="298" y="1410"/>
                <a:ext cx="567" cy="314"/>
              </a:xfrm>
              <a:custGeom>
                <a:avLst/>
                <a:gdLst>
                  <a:gd name="T0" fmla="*/ 19 w 567"/>
                  <a:gd name="T1" fmla="*/ 92 h 314"/>
                  <a:gd name="T2" fmla="*/ 7 w 567"/>
                  <a:gd name="T3" fmla="*/ 108 h 314"/>
                  <a:gd name="T4" fmla="*/ 0 w 567"/>
                  <a:gd name="T5" fmla="*/ 137 h 314"/>
                  <a:gd name="T6" fmla="*/ 3 w 567"/>
                  <a:gd name="T7" fmla="*/ 176 h 314"/>
                  <a:gd name="T8" fmla="*/ 7 w 567"/>
                  <a:gd name="T9" fmla="*/ 222 h 314"/>
                  <a:gd name="T10" fmla="*/ 3 w 567"/>
                  <a:gd name="T11" fmla="*/ 254 h 314"/>
                  <a:gd name="T12" fmla="*/ 15 w 567"/>
                  <a:gd name="T13" fmla="*/ 285 h 314"/>
                  <a:gd name="T14" fmla="*/ 42 w 567"/>
                  <a:gd name="T15" fmla="*/ 278 h 314"/>
                  <a:gd name="T16" fmla="*/ 96 w 567"/>
                  <a:gd name="T17" fmla="*/ 272 h 314"/>
                  <a:gd name="T18" fmla="*/ 136 w 567"/>
                  <a:gd name="T19" fmla="*/ 258 h 314"/>
                  <a:gd name="T20" fmla="*/ 172 w 567"/>
                  <a:gd name="T21" fmla="*/ 269 h 314"/>
                  <a:gd name="T22" fmla="*/ 208 w 567"/>
                  <a:gd name="T23" fmla="*/ 261 h 314"/>
                  <a:gd name="T24" fmla="*/ 268 w 567"/>
                  <a:gd name="T25" fmla="*/ 284 h 314"/>
                  <a:gd name="T26" fmla="*/ 334 w 567"/>
                  <a:gd name="T27" fmla="*/ 297 h 314"/>
                  <a:gd name="T28" fmla="*/ 357 w 567"/>
                  <a:gd name="T29" fmla="*/ 309 h 314"/>
                  <a:gd name="T30" fmla="*/ 376 w 567"/>
                  <a:gd name="T31" fmla="*/ 314 h 314"/>
                  <a:gd name="T32" fmla="*/ 402 w 567"/>
                  <a:gd name="T33" fmla="*/ 309 h 314"/>
                  <a:gd name="T34" fmla="*/ 444 w 567"/>
                  <a:gd name="T35" fmla="*/ 291 h 314"/>
                  <a:gd name="T36" fmla="*/ 472 w 567"/>
                  <a:gd name="T37" fmla="*/ 287 h 314"/>
                  <a:gd name="T38" fmla="*/ 484 w 567"/>
                  <a:gd name="T39" fmla="*/ 269 h 314"/>
                  <a:gd name="T40" fmla="*/ 483 w 567"/>
                  <a:gd name="T41" fmla="*/ 249 h 314"/>
                  <a:gd name="T42" fmla="*/ 510 w 567"/>
                  <a:gd name="T43" fmla="*/ 240 h 314"/>
                  <a:gd name="T44" fmla="*/ 508 w 567"/>
                  <a:gd name="T45" fmla="*/ 210 h 314"/>
                  <a:gd name="T46" fmla="*/ 504 w 567"/>
                  <a:gd name="T47" fmla="*/ 201 h 314"/>
                  <a:gd name="T48" fmla="*/ 528 w 567"/>
                  <a:gd name="T49" fmla="*/ 183 h 314"/>
                  <a:gd name="T50" fmla="*/ 534 w 567"/>
                  <a:gd name="T51" fmla="*/ 164 h 314"/>
                  <a:gd name="T52" fmla="*/ 522 w 567"/>
                  <a:gd name="T53" fmla="*/ 144 h 314"/>
                  <a:gd name="T54" fmla="*/ 546 w 567"/>
                  <a:gd name="T55" fmla="*/ 138 h 314"/>
                  <a:gd name="T56" fmla="*/ 567 w 567"/>
                  <a:gd name="T57" fmla="*/ 113 h 314"/>
                  <a:gd name="T58" fmla="*/ 559 w 567"/>
                  <a:gd name="T59" fmla="*/ 87 h 314"/>
                  <a:gd name="T60" fmla="*/ 549 w 567"/>
                  <a:gd name="T61" fmla="*/ 77 h 314"/>
                  <a:gd name="T62" fmla="*/ 546 w 567"/>
                  <a:gd name="T63" fmla="*/ 60 h 314"/>
                  <a:gd name="T64" fmla="*/ 526 w 567"/>
                  <a:gd name="T65" fmla="*/ 54 h 314"/>
                  <a:gd name="T66" fmla="*/ 498 w 567"/>
                  <a:gd name="T67" fmla="*/ 26 h 314"/>
                  <a:gd name="T68" fmla="*/ 466 w 567"/>
                  <a:gd name="T69" fmla="*/ 12 h 314"/>
                  <a:gd name="T70" fmla="*/ 423 w 567"/>
                  <a:gd name="T71" fmla="*/ 11 h 314"/>
                  <a:gd name="T72" fmla="*/ 393 w 567"/>
                  <a:gd name="T73" fmla="*/ 11 h 314"/>
                  <a:gd name="T74" fmla="*/ 334 w 567"/>
                  <a:gd name="T75" fmla="*/ 0 h 314"/>
                  <a:gd name="T76" fmla="*/ 259 w 567"/>
                  <a:gd name="T77" fmla="*/ 12 h 314"/>
                  <a:gd name="T78" fmla="*/ 229 w 567"/>
                  <a:gd name="T79" fmla="*/ 18 h 314"/>
                  <a:gd name="T80" fmla="*/ 184 w 567"/>
                  <a:gd name="T81" fmla="*/ 44 h 314"/>
                  <a:gd name="T82" fmla="*/ 157 w 567"/>
                  <a:gd name="T83" fmla="*/ 60 h 314"/>
                  <a:gd name="T84" fmla="*/ 118 w 567"/>
                  <a:gd name="T85" fmla="*/ 62 h 314"/>
                  <a:gd name="T86" fmla="*/ 70 w 567"/>
                  <a:gd name="T87" fmla="*/ 74 h 314"/>
                  <a:gd name="T88" fmla="*/ 33 w 567"/>
                  <a:gd name="T89" fmla="*/ 87 h 314"/>
                  <a:gd name="T90" fmla="*/ 19 w 567"/>
                  <a:gd name="T91" fmla="*/ 92 h 3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67" h="314">
                    <a:moveTo>
                      <a:pt x="19" y="92"/>
                    </a:moveTo>
                    <a:lnTo>
                      <a:pt x="7" y="108"/>
                    </a:lnTo>
                    <a:lnTo>
                      <a:pt x="0" y="137"/>
                    </a:lnTo>
                    <a:lnTo>
                      <a:pt x="3" y="176"/>
                    </a:lnTo>
                    <a:lnTo>
                      <a:pt x="7" y="222"/>
                    </a:lnTo>
                    <a:lnTo>
                      <a:pt x="3" y="254"/>
                    </a:lnTo>
                    <a:lnTo>
                      <a:pt x="15" y="285"/>
                    </a:lnTo>
                    <a:lnTo>
                      <a:pt x="42" y="278"/>
                    </a:lnTo>
                    <a:lnTo>
                      <a:pt x="96" y="272"/>
                    </a:lnTo>
                    <a:lnTo>
                      <a:pt x="136" y="258"/>
                    </a:lnTo>
                    <a:lnTo>
                      <a:pt x="172" y="269"/>
                    </a:lnTo>
                    <a:lnTo>
                      <a:pt x="208" y="261"/>
                    </a:lnTo>
                    <a:lnTo>
                      <a:pt x="268" y="284"/>
                    </a:lnTo>
                    <a:lnTo>
                      <a:pt x="334" y="297"/>
                    </a:lnTo>
                    <a:lnTo>
                      <a:pt x="357" y="309"/>
                    </a:lnTo>
                    <a:lnTo>
                      <a:pt x="376" y="314"/>
                    </a:lnTo>
                    <a:lnTo>
                      <a:pt x="402" y="309"/>
                    </a:lnTo>
                    <a:lnTo>
                      <a:pt x="444" y="291"/>
                    </a:lnTo>
                    <a:lnTo>
                      <a:pt x="472" y="287"/>
                    </a:lnTo>
                    <a:lnTo>
                      <a:pt x="484" y="269"/>
                    </a:lnTo>
                    <a:lnTo>
                      <a:pt x="483" y="249"/>
                    </a:lnTo>
                    <a:lnTo>
                      <a:pt x="510" y="240"/>
                    </a:lnTo>
                    <a:lnTo>
                      <a:pt x="508" y="210"/>
                    </a:lnTo>
                    <a:lnTo>
                      <a:pt x="504" y="201"/>
                    </a:lnTo>
                    <a:lnTo>
                      <a:pt x="528" y="183"/>
                    </a:lnTo>
                    <a:lnTo>
                      <a:pt x="534" y="164"/>
                    </a:lnTo>
                    <a:lnTo>
                      <a:pt x="522" y="144"/>
                    </a:lnTo>
                    <a:lnTo>
                      <a:pt x="546" y="138"/>
                    </a:lnTo>
                    <a:lnTo>
                      <a:pt x="567" y="113"/>
                    </a:lnTo>
                    <a:lnTo>
                      <a:pt x="559" y="87"/>
                    </a:lnTo>
                    <a:lnTo>
                      <a:pt x="549" y="77"/>
                    </a:lnTo>
                    <a:lnTo>
                      <a:pt x="546" y="60"/>
                    </a:lnTo>
                    <a:lnTo>
                      <a:pt x="526" y="54"/>
                    </a:lnTo>
                    <a:lnTo>
                      <a:pt x="498" y="26"/>
                    </a:lnTo>
                    <a:lnTo>
                      <a:pt x="466" y="12"/>
                    </a:lnTo>
                    <a:lnTo>
                      <a:pt x="423" y="11"/>
                    </a:lnTo>
                    <a:lnTo>
                      <a:pt x="393" y="11"/>
                    </a:lnTo>
                    <a:lnTo>
                      <a:pt x="334" y="0"/>
                    </a:lnTo>
                    <a:lnTo>
                      <a:pt x="259" y="12"/>
                    </a:lnTo>
                    <a:lnTo>
                      <a:pt x="229" y="18"/>
                    </a:lnTo>
                    <a:lnTo>
                      <a:pt x="184" y="44"/>
                    </a:lnTo>
                    <a:lnTo>
                      <a:pt x="157" y="60"/>
                    </a:lnTo>
                    <a:lnTo>
                      <a:pt x="118" y="62"/>
                    </a:lnTo>
                    <a:lnTo>
                      <a:pt x="70" y="74"/>
                    </a:lnTo>
                    <a:lnTo>
                      <a:pt x="33" y="87"/>
                    </a:lnTo>
                    <a:lnTo>
                      <a:pt x="19" y="9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FD9"/>
                  </a:gs>
                  <a:gs pos="100000">
                    <a:srgbClr val="FEA78C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097"/>
              <p:cNvGrpSpPr>
                <a:grpSpLocks/>
              </p:cNvGrpSpPr>
              <p:nvPr/>
            </p:nvGrpSpPr>
            <p:grpSpPr bwMode="auto">
              <a:xfrm>
                <a:off x="306" y="1415"/>
                <a:ext cx="549" cy="311"/>
                <a:chOff x="306" y="1415"/>
                <a:chExt cx="549" cy="311"/>
              </a:xfrm>
            </p:grpSpPr>
            <p:sp>
              <p:nvSpPr>
                <p:cNvPr id="97" name="Freeform 1098"/>
                <p:cNvSpPr>
                  <a:spLocks/>
                </p:cNvSpPr>
                <p:nvPr/>
              </p:nvSpPr>
              <p:spPr bwMode="auto">
                <a:xfrm>
                  <a:off x="313" y="1661"/>
                  <a:ext cx="464" cy="65"/>
                </a:xfrm>
                <a:custGeom>
                  <a:avLst/>
                  <a:gdLst>
                    <a:gd name="T0" fmla="*/ 1 w 672"/>
                    <a:gd name="T1" fmla="*/ 0 h 85"/>
                    <a:gd name="T2" fmla="*/ 1 w 672"/>
                    <a:gd name="T3" fmla="*/ 2 h 85"/>
                    <a:gd name="T4" fmla="*/ 1 w 672"/>
                    <a:gd name="T5" fmla="*/ 2 h 85"/>
                    <a:gd name="T6" fmla="*/ 1 w 672"/>
                    <a:gd name="T7" fmla="*/ 2 h 85"/>
                    <a:gd name="T8" fmla="*/ 1 w 672"/>
                    <a:gd name="T9" fmla="*/ 2 h 85"/>
                    <a:gd name="T10" fmla="*/ 1 w 672"/>
                    <a:gd name="T11" fmla="*/ 2 h 85"/>
                    <a:gd name="T12" fmla="*/ 1 w 672"/>
                    <a:gd name="T13" fmla="*/ 2 h 85"/>
                    <a:gd name="T14" fmla="*/ 1 w 672"/>
                    <a:gd name="T15" fmla="*/ 2 h 85"/>
                    <a:gd name="T16" fmla="*/ 1 w 672"/>
                    <a:gd name="T17" fmla="*/ 2 h 85"/>
                    <a:gd name="T18" fmla="*/ 1 w 672"/>
                    <a:gd name="T19" fmla="*/ 2 h 85"/>
                    <a:gd name="T20" fmla="*/ 1 w 672"/>
                    <a:gd name="T21" fmla="*/ 2 h 85"/>
                    <a:gd name="T22" fmla="*/ 1 w 672"/>
                    <a:gd name="T23" fmla="*/ 2 h 85"/>
                    <a:gd name="T24" fmla="*/ 1 w 672"/>
                    <a:gd name="T25" fmla="*/ 2 h 85"/>
                    <a:gd name="T26" fmla="*/ 1 w 672"/>
                    <a:gd name="T27" fmla="*/ 2 h 85"/>
                    <a:gd name="T28" fmla="*/ 1 w 672"/>
                    <a:gd name="T29" fmla="*/ 2 h 85"/>
                    <a:gd name="T30" fmla="*/ 1 w 672"/>
                    <a:gd name="T31" fmla="*/ 2 h 85"/>
                    <a:gd name="T32" fmla="*/ 1 w 672"/>
                    <a:gd name="T33" fmla="*/ 2 h 85"/>
                    <a:gd name="T34" fmla="*/ 1 w 672"/>
                    <a:gd name="T35" fmla="*/ 2 h 85"/>
                    <a:gd name="T36" fmla="*/ 0 w 672"/>
                    <a:gd name="T37" fmla="*/ 2 h 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2" h="85">
                      <a:moveTo>
                        <a:pt x="672" y="0"/>
                      </a:moveTo>
                      <a:lnTo>
                        <a:pt x="671" y="22"/>
                      </a:lnTo>
                      <a:lnTo>
                        <a:pt x="654" y="40"/>
                      </a:lnTo>
                      <a:lnTo>
                        <a:pt x="623" y="51"/>
                      </a:lnTo>
                      <a:lnTo>
                        <a:pt x="575" y="67"/>
                      </a:lnTo>
                      <a:lnTo>
                        <a:pt x="548" y="76"/>
                      </a:lnTo>
                      <a:lnTo>
                        <a:pt x="518" y="85"/>
                      </a:lnTo>
                      <a:lnTo>
                        <a:pt x="482" y="76"/>
                      </a:lnTo>
                      <a:lnTo>
                        <a:pt x="434" y="63"/>
                      </a:lnTo>
                      <a:lnTo>
                        <a:pt x="345" y="43"/>
                      </a:lnTo>
                      <a:lnTo>
                        <a:pt x="270" y="16"/>
                      </a:lnTo>
                      <a:lnTo>
                        <a:pt x="245" y="19"/>
                      </a:lnTo>
                      <a:lnTo>
                        <a:pt x="213" y="27"/>
                      </a:lnTo>
                      <a:lnTo>
                        <a:pt x="179" y="15"/>
                      </a:lnTo>
                      <a:lnTo>
                        <a:pt x="165" y="12"/>
                      </a:lnTo>
                      <a:lnTo>
                        <a:pt x="131" y="18"/>
                      </a:lnTo>
                      <a:lnTo>
                        <a:pt x="80" y="33"/>
                      </a:lnTo>
                      <a:lnTo>
                        <a:pt x="33" y="40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099"/>
                <p:cNvSpPr>
                  <a:spLocks/>
                </p:cNvSpPr>
                <p:nvPr/>
              </p:nvSpPr>
              <p:spPr bwMode="auto">
                <a:xfrm>
                  <a:off x="719" y="1556"/>
                  <a:ext cx="105" cy="70"/>
                </a:xfrm>
                <a:custGeom>
                  <a:avLst/>
                  <a:gdLst>
                    <a:gd name="T0" fmla="*/ 1 w 152"/>
                    <a:gd name="T1" fmla="*/ 0 h 92"/>
                    <a:gd name="T2" fmla="*/ 1 w 152"/>
                    <a:gd name="T3" fmla="*/ 2 h 92"/>
                    <a:gd name="T4" fmla="*/ 1 w 152"/>
                    <a:gd name="T5" fmla="*/ 2 h 92"/>
                    <a:gd name="T6" fmla="*/ 1 w 152"/>
                    <a:gd name="T7" fmla="*/ 2 h 92"/>
                    <a:gd name="T8" fmla="*/ 1 w 152"/>
                    <a:gd name="T9" fmla="*/ 2 h 92"/>
                    <a:gd name="T10" fmla="*/ 1 w 152"/>
                    <a:gd name="T11" fmla="*/ 2 h 92"/>
                    <a:gd name="T12" fmla="*/ 1 w 152"/>
                    <a:gd name="T13" fmla="*/ 2 h 92"/>
                    <a:gd name="T14" fmla="*/ 0 w 152"/>
                    <a:gd name="T15" fmla="*/ 2 h 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2" h="92">
                      <a:moveTo>
                        <a:pt x="135" y="0"/>
                      </a:moveTo>
                      <a:lnTo>
                        <a:pt x="152" y="24"/>
                      </a:lnTo>
                      <a:lnTo>
                        <a:pt x="138" y="54"/>
                      </a:lnTo>
                      <a:lnTo>
                        <a:pt x="113" y="69"/>
                      </a:lnTo>
                      <a:lnTo>
                        <a:pt x="99" y="77"/>
                      </a:lnTo>
                      <a:lnTo>
                        <a:pt x="51" y="83"/>
                      </a:lnTo>
                      <a:lnTo>
                        <a:pt x="20" y="86"/>
                      </a:lnTo>
                      <a:lnTo>
                        <a:pt x="0" y="9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100"/>
                <p:cNvSpPr>
                  <a:spLocks/>
                </p:cNvSpPr>
                <p:nvPr/>
              </p:nvSpPr>
              <p:spPr bwMode="auto">
                <a:xfrm>
                  <a:off x="711" y="1623"/>
                  <a:ext cx="92" cy="58"/>
                </a:xfrm>
                <a:custGeom>
                  <a:avLst/>
                  <a:gdLst>
                    <a:gd name="T0" fmla="*/ 1 w 134"/>
                    <a:gd name="T1" fmla="*/ 0 h 77"/>
                    <a:gd name="T2" fmla="*/ 1 w 134"/>
                    <a:gd name="T3" fmla="*/ 2 h 77"/>
                    <a:gd name="T4" fmla="*/ 1 w 134"/>
                    <a:gd name="T5" fmla="*/ 2 h 77"/>
                    <a:gd name="T6" fmla="*/ 1 w 134"/>
                    <a:gd name="T7" fmla="*/ 2 h 77"/>
                    <a:gd name="T8" fmla="*/ 1 w 134"/>
                    <a:gd name="T9" fmla="*/ 2 h 77"/>
                    <a:gd name="T10" fmla="*/ 1 w 134"/>
                    <a:gd name="T11" fmla="*/ 2 h 77"/>
                    <a:gd name="T12" fmla="*/ 0 w 134"/>
                    <a:gd name="T13" fmla="*/ 2 h 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77">
                      <a:moveTo>
                        <a:pt x="126" y="0"/>
                      </a:moveTo>
                      <a:lnTo>
                        <a:pt x="134" y="17"/>
                      </a:lnTo>
                      <a:lnTo>
                        <a:pt x="125" y="39"/>
                      </a:lnTo>
                      <a:lnTo>
                        <a:pt x="93" y="53"/>
                      </a:lnTo>
                      <a:lnTo>
                        <a:pt x="50" y="63"/>
                      </a:lnTo>
                      <a:lnTo>
                        <a:pt x="15" y="72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101"/>
                <p:cNvSpPr>
                  <a:spLocks/>
                </p:cNvSpPr>
                <p:nvPr/>
              </p:nvSpPr>
              <p:spPr bwMode="auto">
                <a:xfrm>
                  <a:off x="793" y="1462"/>
                  <a:ext cx="38" cy="20"/>
                </a:xfrm>
                <a:custGeom>
                  <a:avLst/>
                  <a:gdLst>
                    <a:gd name="T0" fmla="*/ 1 w 54"/>
                    <a:gd name="T1" fmla="*/ 0 h 27"/>
                    <a:gd name="T2" fmla="*/ 0 w 54"/>
                    <a:gd name="T3" fmla="*/ 1 h 27"/>
                    <a:gd name="T4" fmla="*/ 1 w 54"/>
                    <a:gd name="T5" fmla="*/ 1 h 27"/>
                    <a:gd name="T6" fmla="*/ 1 w 54"/>
                    <a:gd name="T7" fmla="*/ 1 h 27"/>
                    <a:gd name="T8" fmla="*/ 1 w 54"/>
                    <a:gd name="T9" fmla="*/ 1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27">
                      <a:moveTo>
                        <a:pt x="6" y="0"/>
                      </a:moveTo>
                      <a:lnTo>
                        <a:pt x="0" y="14"/>
                      </a:lnTo>
                      <a:lnTo>
                        <a:pt x="23" y="24"/>
                      </a:lnTo>
                      <a:lnTo>
                        <a:pt x="38" y="27"/>
                      </a:lnTo>
                      <a:lnTo>
                        <a:pt x="54" y="2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102"/>
                <p:cNvSpPr>
                  <a:spLocks/>
                </p:cNvSpPr>
                <p:nvPr/>
              </p:nvSpPr>
              <p:spPr bwMode="auto">
                <a:xfrm>
                  <a:off x="306" y="1415"/>
                  <a:ext cx="533" cy="91"/>
                </a:xfrm>
                <a:custGeom>
                  <a:avLst/>
                  <a:gdLst>
                    <a:gd name="T0" fmla="*/ 0 w 533"/>
                    <a:gd name="T1" fmla="*/ 87 h 91"/>
                    <a:gd name="T2" fmla="*/ 56 w 533"/>
                    <a:gd name="T3" fmla="*/ 70 h 91"/>
                    <a:gd name="T4" fmla="*/ 102 w 533"/>
                    <a:gd name="T5" fmla="*/ 58 h 91"/>
                    <a:gd name="T6" fmla="*/ 135 w 533"/>
                    <a:gd name="T7" fmla="*/ 55 h 91"/>
                    <a:gd name="T8" fmla="*/ 159 w 533"/>
                    <a:gd name="T9" fmla="*/ 45 h 91"/>
                    <a:gd name="T10" fmla="*/ 230 w 533"/>
                    <a:gd name="T11" fmla="*/ 9 h 91"/>
                    <a:gd name="T12" fmla="*/ 269 w 533"/>
                    <a:gd name="T13" fmla="*/ 4 h 91"/>
                    <a:gd name="T14" fmla="*/ 309 w 533"/>
                    <a:gd name="T15" fmla="*/ 0 h 91"/>
                    <a:gd name="T16" fmla="*/ 362 w 533"/>
                    <a:gd name="T17" fmla="*/ 3 h 91"/>
                    <a:gd name="T18" fmla="*/ 389 w 533"/>
                    <a:gd name="T19" fmla="*/ 10 h 91"/>
                    <a:gd name="T20" fmla="*/ 441 w 533"/>
                    <a:gd name="T21" fmla="*/ 4 h 91"/>
                    <a:gd name="T22" fmla="*/ 473 w 533"/>
                    <a:gd name="T23" fmla="*/ 16 h 91"/>
                    <a:gd name="T24" fmla="*/ 504 w 533"/>
                    <a:gd name="T25" fmla="*/ 46 h 91"/>
                    <a:gd name="T26" fmla="*/ 527 w 533"/>
                    <a:gd name="T27" fmla="*/ 55 h 91"/>
                    <a:gd name="T28" fmla="*/ 533 w 533"/>
                    <a:gd name="T29" fmla="*/ 64 h 91"/>
                    <a:gd name="T30" fmla="*/ 527 w 533"/>
                    <a:gd name="T31" fmla="*/ 76 h 91"/>
                    <a:gd name="T32" fmla="*/ 513 w 533"/>
                    <a:gd name="T33" fmla="*/ 90 h 91"/>
                    <a:gd name="T34" fmla="*/ 497 w 533"/>
                    <a:gd name="T35" fmla="*/ 91 h 91"/>
                    <a:gd name="T36" fmla="*/ 471 w 533"/>
                    <a:gd name="T37" fmla="*/ 84 h 91"/>
                    <a:gd name="T38" fmla="*/ 452 w 533"/>
                    <a:gd name="T39" fmla="*/ 73 h 91"/>
                    <a:gd name="T40" fmla="*/ 441 w 533"/>
                    <a:gd name="T41" fmla="*/ 70 h 91"/>
                    <a:gd name="T42" fmla="*/ 425 w 533"/>
                    <a:gd name="T43" fmla="*/ 72 h 91"/>
                    <a:gd name="T44" fmla="*/ 404 w 533"/>
                    <a:gd name="T45" fmla="*/ 73 h 91"/>
                    <a:gd name="T46" fmla="*/ 393 w 533"/>
                    <a:gd name="T47" fmla="*/ 73 h 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33" h="91">
                      <a:moveTo>
                        <a:pt x="0" y="87"/>
                      </a:moveTo>
                      <a:lnTo>
                        <a:pt x="56" y="70"/>
                      </a:lnTo>
                      <a:lnTo>
                        <a:pt x="102" y="58"/>
                      </a:lnTo>
                      <a:lnTo>
                        <a:pt x="135" y="55"/>
                      </a:lnTo>
                      <a:lnTo>
                        <a:pt x="159" y="45"/>
                      </a:lnTo>
                      <a:lnTo>
                        <a:pt x="230" y="9"/>
                      </a:lnTo>
                      <a:lnTo>
                        <a:pt x="269" y="4"/>
                      </a:lnTo>
                      <a:lnTo>
                        <a:pt x="309" y="0"/>
                      </a:lnTo>
                      <a:lnTo>
                        <a:pt x="362" y="3"/>
                      </a:lnTo>
                      <a:lnTo>
                        <a:pt x="389" y="10"/>
                      </a:lnTo>
                      <a:lnTo>
                        <a:pt x="441" y="4"/>
                      </a:lnTo>
                      <a:lnTo>
                        <a:pt x="473" y="16"/>
                      </a:lnTo>
                      <a:lnTo>
                        <a:pt x="504" y="46"/>
                      </a:lnTo>
                      <a:lnTo>
                        <a:pt x="527" y="55"/>
                      </a:lnTo>
                      <a:lnTo>
                        <a:pt x="533" y="64"/>
                      </a:lnTo>
                      <a:lnTo>
                        <a:pt x="527" y="76"/>
                      </a:lnTo>
                      <a:lnTo>
                        <a:pt x="513" y="90"/>
                      </a:lnTo>
                      <a:lnTo>
                        <a:pt x="497" y="91"/>
                      </a:lnTo>
                      <a:lnTo>
                        <a:pt x="471" y="84"/>
                      </a:lnTo>
                      <a:lnTo>
                        <a:pt x="452" y="73"/>
                      </a:lnTo>
                      <a:lnTo>
                        <a:pt x="441" y="70"/>
                      </a:lnTo>
                      <a:lnTo>
                        <a:pt x="425" y="72"/>
                      </a:lnTo>
                      <a:lnTo>
                        <a:pt x="404" y="73"/>
                      </a:lnTo>
                      <a:lnTo>
                        <a:pt x="393" y="7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103"/>
                <p:cNvSpPr>
                  <a:spLocks/>
                </p:cNvSpPr>
                <p:nvPr/>
              </p:nvSpPr>
              <p:spPr bwMode="auto">
                <a:xfrm>
                  <a:off x="662" y="1476"/>
                  <a:ext cx="132" cy="29"/>
                </a:xfrm>
                <a:custGeom>
                  <a:avLst/>
                  <a:gdLst>
                    <a:gd name="T0" fmla="*/ 0 w 132"/>
                    <a:gd name="T1" fmla="*/ 0 h 29"/>
                    <a:gd name="T2" fmla="*/ 21 w 132"/>
                    <a:gd name="T3" fmla="*/ 3 h 29"/>
                    <a:gd name="T4" fmla="*/ 81 w 132"/>
                    <a:gd name="T5" fmla="*/ 23 h 29"/>
                    <a:gd name="T6" fmla="*/ 103 w 132"/>
                    <a:gd name="T7" fmla="*/ 21 h 29"/>
                    <a:gd name="T8" fmla="*/ 121 w 132"/>
                    <a:gd name="T9" fmla="*/ 27 h 29"/>
                    <a:gd name="T10" fmla="*/ 132 w 132"/>
                    <a:gd name="T11" fmla="*/ 29 h 2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2" h="29">
                      <a:moveTo>
                        <a:pt x="0" y="0"/>
                      </a:moveTo>
                      <a:lnTo>
                        <a:pt x="21" y="3"/>
                      </a:lnTo>
                      <a:lnTo>
                        <a:pt x="81" y="23"/>
                      </a:lnTo>
                      <a:lnTo>
                        <a:pt x="103" y="21"/>
                      </a:lnTo>
                      <a:lnTo>
                        <a:pt x="121" y="27"/>
                      </a:lnTo>
                      <a:lnTo>
                        <a:pt x="132" y="2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104"/>
                <p:cNvSpPr>
                  <a:spLocks/>
                </p:cNvSpPr>
                <p:nvPr/>
              </p:nvSpPr>
              <p:spPr bwMode="auto">
                <a:xfrm>
                  <a:off x="717" y="1495"/>
                  <a:ext cx="138" cy="76"/>
                </a:xfrm>
                <a:custGeom>
                  <a:avLst/>
                  <a:gdLst>
                    <a:gd name="T0" fmla="*/ 123 w 138"/>
                    <a:gd name="T1" fmla="*/ 0 h 76"/>
                    <a:gd name="T2" fmla="*/ 132 w 138"/>
                    <a:gd name="T3" fmla="*/ 4 h 76"/>
                    <a:gd name="T4" fmla="*/ 138 w 138"/>
                    <a:gd name="T5" fmla="*/ 13 h 76"/>
                    <a:gd name="T6" fmla="*/ 137 w 138"/>
                    <a:gd name="T7" fmla="*/ 30 h 76"/>
                    <a:gd name="T8" fmla="*/ 126 w 138"/>
                    <a:gd name="T9" fmla="*/ 45 h 76"/>
                    <a:gd name="T10" fmla="*/ 113 w 138"/>
                    <a:gd name="T11" fmla="*/ 57 h 76"/>
                    <a:gd name="T12" fmla="*/ 77 w 138"/>
                    <a:gd name="T13" fmla="*/ 67 h 76"/>
                    <a:gd name="T14" fmla="*/ 62 w 138"/>
                    <a:gd name="T15" fmla="*/ 69 h 76"/>
                    <a:gd name="T16" fmla="*/ 36 w 138"/>
                    <a:gd name="T17" fmla="*/ 67 h 76"/>
                    <a:gd name="T18" fmla="*/ 8 w 138"/>
                    <a:gd name="T19" fmla="*/ 70 h 76"/>
                    <a:gd name="T20" fmla="*/ 0 w 138"/>
                    <a:gd name="T21" fmla="*/ 76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76">
                      <a:moveTo>
                        <a:pt x="123" y="0"/>
                      </a:moveTo>
                      <a:lnTo>
                        <a:pt x="132" y="4"/>
                      </a:lnTo>
                      <a:lnTo>
                        <a:pt x="138" y="13"/>
                      </a:lnTo>
                      <a:lnTo>
                        <a:pt x="137" y="30"/>
                      </a:lnTo>
                      <a:lnTo>
                        <a:pt x="126" y="45"/>
                      </a:lnTo>
                      <a:lnTo>
                        <a:pt x="113" y="57"/>
                      </a:lnTo>
                      <a:lnTo>
                        <a:pt x="77" y="67"/>
                      </a:lnTo>
                      <a:lnTo>
                        <a:pt x="62" y="69"/>
                      </a:lnTo>
                      <a:lnTo>
                        <a:pt x="36" y="67"/>
                      </a:lnTo>
                      <a:lnTo>
                        <a:pt x="8" y="70"/>
                      </a:lnTo>
                      <a:lnTo>
                        <a:pt x="0" y="7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5" name="Line 1075"/>
          <p:cNvSpPr>
            <a:spLocks noChangeShapeType="1"/>
          </p:cNvSpPr>
          <p:nvPr/>
        </p:nvSpPr>
        <p:spPr bwMode="auto">
          <a:xfrm>
            <a:off x="1422042" y="5049837"/>
            <a:ext cx="7721957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2195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1.4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波的分类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6400" y="5068888"/>
            <a:ext cx="8450263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aseline="0"/>
              <a:t>各种类型的波有其特殊性，但也有普遍的共性。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83188" y="5691188"/>
            <a:ext cx="410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传播的是振动状态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68538" y="3019425"/>
            <a:ext cx="166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横    波：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68538" y="3595688"/>
            <a:ext cx="166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纵    波：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36513" y="3357563"/>
            <a:ext cx="2520951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按</a:t>
            </a:r>
            <a:r>
              <a:rPr lang="zh-CN" altLang="en-US" baseline="0">
                <a:solidFill>
                  <a:srgbClr val="0000FF"/>
                </a:solidFill>
              </a:rPr>
              <a:t>振动方向与</a:t>
            </a:r>
          </a:p>
          <a:p>
            <a:r>
              <a:rPr lang="zh-CN" altLang="en-US" baseline="0">
                <a:solidFill>
                  <a:srgbClr val="0000FF"/>
                </a:solidFill>
              </a:rPr>
              <a:t>传播方向</a:t>
            </a:r>
            <a:r>
              <a:rPr lang="zh-CN" altLang="en-US" baseline="0"/>
              <a:t>分类</a:t>
            </a:r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2136775" y="3213100"/>
            <a:ext cx="239713" cy="1295400"/>
          </a:xfrm>
          <a:prstGeom prst="leftBrace">
            <a:avLst>
              <a:gd name="adj1" fmla="val 450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268538" y="4149725"/>
            <a:ext cx="138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混合波</a:t>
            </a:r>
            <a:r>
              <a:rPr lang="en-US" altLang="zh-CN" baseline="0"/>
              <a:t>: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565525" y="3068638"/>
            <a:ext cx="435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振动方向与传播方向垂直</a:t>
            </a:r>
            <a:r>
              <a:rPr lang="en-US" altLang="zh-CN" baseline="0"/>
              <a:t>,</a:t>
            </a:r>
            <a:endParaRPr lang="zh-CN" altLang="en-US" baseline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565525" y="3644900"/>
            <a:ext cx="435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振动方向与传播方向相同</a:t>
            </a:r>
            <a:r>
              <a:rPr lang="en-US" altLang="zh-CN" baseline="0"/>
              <a:t>,</a:t>
            </a:r>
            <a:endParaRPr lang="zh-CN" altLang="en-US" baseline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561263" y="3068638"/>
            <a:ext cx="1835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CC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如电磁波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632700" y="3625850"/>
            <a:ext cx="1547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CC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如声波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565525" y="4191000"/>
            <a:ext cx="3095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如水面波、地震波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527425" y="1125538"/>
            <a:ext cx="568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机械振动在弹性媒质中的传播过程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3563938" y="1628775"/>
            <a:ext cx="5400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baseline="0"/>
              <a:t>电磁场周期性变化在空间的传播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563938" y="2205038"/>
            <a:ext cx="55451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aseline="0"/>
              <a:t>时空形变，以</a:t>
            </a:r>
            <a:r>
              <a:rPr lang="en-US" altLang="zh-CN" i="1" baseline="0"/>
              <a:t>c</a:t>
            </a:r>
            <a:r>
              <a:rPr lang="zh-CN" altLang="en-US" baseline="0"/>
              <a:t>的速度在空间传播</a:t>
            </a: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1403350" y="2205038"/>
            <a:ext cx="2159000" cy="774700"/>
            <a:chOff x="1306" y="819"/>
            <a:chExt cx="1360" cy="488"/>
          </a:xfrm>
        </p:grpSpPr>
        <p:sp>
          <p:nvSpPr>
            <p:cNvPr id="11289" name="Text Box 19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306" y="977"/>
              <a:ext cx="25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aseline="0"/>
                <a:t>?</a:t>
              </a:r>
            </a:p>
          </p:txBody>
        </p:sp>
        <p:sp>
          <p:nvSpPr>
            <p:cNvPr id="11290" name="AutoShape 20"/>
            <p:cNvSpPr>
              <a:spLocks noChangeArrowheads="1"/>
            </p:cNvSpPr>
            <p:nvPr/>
          </p:nvSpPr>
          <p:spPr bwMode="auto">
            <a:xfrm>
              <a:off x="1802" y="819"/>
              <a:ext cx="864" cy="336"/>
            </a:xfrm>
            <a:prstGeom prst="wedgeEllipseCallout">
              <a:avLst>
                <a:gd name="adj1" fmla="val -76852"/>
                <a:gd name="adj2" fmla="val 54463"/>
              </a:avLst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aseline="0"/>
            </a:p>
          </p:txBody>
        </p:sp>
      </p:grp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36513" y="1125538"/>
            <a:ext cx="3894137" cy="1590675"/>
            <a:chOff x="387" y="290"/>
            <a:chExt cx="2415" cy="796"/>
          </a:xfrm>
        </p:grpSpPr>
        <p:sp>
          <p:nvSpPr>
            <p:cNvPr id="11284" name="Text Box 22"/>
            <p:cNvSpPr txBox="1">
              <a:spLocks noChangeArrowheads="1"/>
            </p:cNvSpPr>
            <p:nvPr/>
          </p:nvSpPr>
          <p:spPr bwMode="auto">
            <a:xfrm>
              <a:off x="1771" y="531"/>
              <a:ext cx="101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电磁波：</a:t>
              </a:r>
            </a:p>
          </p:txBody>
        </p:sp>
        <p:sp>
          <p:nvSpPr>
            <p:cNvPr id="11285" name="Text Box 23"/>
            <p:cNvSpPr txBox="1">
              <a:spLocks noChangeArrowheads="1"/>
            </p:cNvSpPr>
            <p:nvPr/>
          </p:nvSpPr>
          <p:spPr bwMode="auto">
            <a:xfrm>
              <a:off x="1793" y="824"/>
              <a:ext cx="10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引力波：</a:t>
              </a:r>
            </a:p>
          </p:txBody>
        </p:sp>
        <p:sp>
          <p:nvSpPr>
            <p:cNvPr id="11286" name="Text Box 24"/>
            <p:cNvSpPr txBox="1">
              <a:spLocks noChangeArrowheads="1"/>
            </p:cNvSpPr>
            <p:nvPr/>
          </p:nvSpPr>
          <p:spPr bwMode="auto">
            <a:xfrm>
              <a:off x="387" y="553"/>
              <a:ext cx="124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按</a:t>
              </a:r>
              <a:r>
                <a:rPr lang="zh-CN" altLang="en-US" baseline="0">
                  <a:solidFill>
                    <a:srgbClr val="0000FF"/>
                  </a:solidFill>
                </a:rPr>
                <a:t>性质</a:t>
              </a:r>
              <a:r>
                <a:rPr lang="zh-CN" altLang="en-US" baseline="0"/>
                <a:t>分类</a:t>
              </a:r>
            </a:p>
          </p:txBody>
        </p:sp>
        <p:sp>
          <p:nvSpPr>
            <p:cNvPr id="11287" name="AutoShape 25"/>
            <p:cNvSpPr>
              <a:spLocks/>
            </p:cNvSpPr>
            <p:nvPr/>
          </p:nvSpPr>
          <p:spPr bwMode="auto">
            <a:xfrm>
              <a:off x="1592" y="422"/>
              <a:ext cx="182" cy="624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aseline="0"/>
            </a:p>
          </p:txBody>
        </p:sp>
        <p:sp>
          <p:nvSpPr>
            <p:cNvPr id="11288" name="Text Box 26"/>
            <p:cNvSpPr txBox="1">
              <a:spLocks noChangeArrowheads="1"/>
            </p:cNvSpPr>
            <p:nvPr/>
          </p:nvSpPr>
          <p:spPr bwMode="auto">
            <a:xfrm>
              <a:off x="1771" y="290"/>
              <a:ext cx="101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机械波：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aerial_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79388" y="0"/>
            <a:ext cx="789463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LIGO: </a:t>
            </a:r>
            <a:r>
              <a:rPr lang="en-US" altLang="zh-CN" sz="3200">
                <a:solidFill>
                  <a:srgbClr val="FF0000"/>
                </a:solidFill>
              </a:rPr>
              <a:t>laser interferometer gravitational-wave observatory</a:t>
            </a:r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703263"/>
            <a:ext cx="57594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 bwMode="auto">
          <a:xfrm>
            <a:off x="7651750" y="2924175"/>
            <a:ext cx="142081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aseline="0" dirty="0">
                <a:solidFill>
                  <a:schemeClr val="bg1">
                    <a:lumMod val="95000"/>
                  </a:schemeClr>
                </a:solidFill>
              </a:rPr>
              <a:t>引力波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</TotalTime>
  <Pages>0</Pages>
  <Words>2049</Words>
  <Characters>0</Characters>
  <Application>Microsoft Office PowerPoint</Application>
  <DocSecurity>0</DocSecurity>
  <PresentationFormat>全屏显示(4:3)</PresentationFormat>
  <Lines>0</Lines>
  <Paragraphs>380</Paragraphs>
  <Slides>39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黑体</vt:lpstr>
      <vt:lpstr>华文中宋</vt:lpstr>
      <vt:lpstr>楷体_GB2312</vt:lpstr>
      <vt:lpstr>隶书</vt:lpstr>
      <vt:lpstr>宋体</vt:lpstr>
      <vt:lpstr>Arial</vt:lpstr>
      <vt:lpstr>Book Antiqua</vt:lpstr>
      <vt:lpstr>Symbol</vt:lpstr>
      <vt:lpstr>Times New Roman</vt:lpstr>
      <vt:lpstr>Wingdings</vt:lpstr>
      <vt:lpstr>默认设计模板</vt:lpstr>
      <vt:lpstr>Equation</vt:lpstr>
      <vt:lpstr>公式</vt:lpstr>
      <vt:lpstr>MathType 6.0 Equation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波的能量</vt:lpstr>
      <vt:lpstr>PowerPoint 演示文稿</vt:lpstr>
      <vt:lpstr>PowerPoint 演示文稿</vt:lpstr>
      <vt:lpstr>PowerPoint 演示文稿</vt:lpstr>
    </vt:vector>
  </TitlesOfParts>
  <Manager/>
  <Company>hust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lrx</dc:creator>
  <cp:keywords/>
  <dc:description/>
  <cp:lastModifiedBy>Administrator</cp:lastModifiedBy>
  <cp:revision>333</cp:revision>
  <cp:lastPrinted>2019-10-15T12:09:32Z</cp:lastPrinted>
  <dcterms:created xsi:type="dcterms:W3CDTF">2006-09-05T08:22:35Z</dcterms:created>
  <dcterms:modified xsi:type="dcterms:W3CDTF">2022-10-12T03:47:22Z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2052-8.1.0.2998</vt:lpwstr>
  </property>
</Properties>
</file>